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0"/>
  </p:notesMasterIdLst>
  <p:sldIdLst>
    <p:sldId id="256" r:id="rId6"/>
    <p:sldId id="270" r:id="rId7"/>
    <p:sldId id="273" r:id="rId8"/>
    <p:sldId id="258" r:id="rId9"/>
    <p:sldId id="367" r:id="rId10"/>
    <p:sldId id="371" r:id="rId11"/>
    <p:sldId id="404" r:id="rId12"/>
    <p:sldId id="369" r:id="rId13"/>
    <p:sldId id="405" r:id="rId14"/>
    <p:sldId id="287" r:id="rId15"/>
    <p:sldId id="298" r:id="rId16"/>
    <p:sldId id="406" r:id="rId17"/>
    <p:sldId id="262" r:id="rId18"/>
    <p:sldId id="373" r:id="rId19"/>
    <p:sldId id="282" r:id="rId20"/>
    <p:sldId id="283" r:id="rId21"/>
    <p:sldId id="261" r:id="rId22"/>
    <p:sldId id="370" r:id="rId23"/>
    <p:sldId id="381" r:id="rId24"/>
    <p:sldId id="382" r:id="rId25"/>
    <p:sldId id="383" r:id="rId26"/>
    <p:sldId id="384" r:id="rId27"/>
    <p:sldId id="393" r:id="rId28"/>
    <p:sldId id="394" r:id="rId29"/>
    <p:sldId id="395" r:id="rId30"/>
    <p:sldId id="396" r:id="rId31"/>
    <p:sldId id="399" r:id="rId32"/>
    <p:sldId id="400" r:id="rId33"/>
    <p:sldId id="397" r:id="rId34"/>
    <p:sldId id="398" r:id="rId35"/>
    <p:sldId id="401" r:id="rId36"/>
    <p:sldId id="402" r:id="rId37"/>
    <p:sldId id="403" r:id="rId38"/>
    <p:sldId id="296" r:id="rId39"/>
  </p:sldIdLst>
  <p:sldSz cx="12192000" cy="6858000"/>
  <p:notesSz cx="6800850" cy="9807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ys stil 3 – uthev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hild E. Andersen" userId="26566111-614e-49ab-91ee-af570b77f90b" providerId="ADAL" clId="{B56D6F07-D49D-4B32-BAA2-4ABFB5D69EB5}"/>
    <pc:docChg chg="delSld modSld">
      <pc:chgData name="Ragnhild E. Andersen" userId="26566111-614e-49ab-91ee-af570b77f90b" providerId="ADAL" clId="{B56D6F07-D49D-4B32-BAA2-4ABFB5D69EB5}" dt="2025-08-29T09:17:17.244" v="194" actId="20577"/>
      <pc:docMkLst>
        <pc:docMk/>
      </pc:docMkLst>
      <pc:sldChg chg="modSp mod">
        <pc:chgData name="Ragnhild E. Andersen" userId="26566111-614e-49ab-91ee-af570b77f90b" providerId="ADAL" clId="{B56D6F07-D49D-4B32-BAA2-4ABFB5D69EB5}" dt="2025-08-29T09:17:17.244" v="194" actId="20577"/>
        <pc:sldMkLst>
          <pc:docMk/>
          <pc:sldMk cId="1613490413" sldId="273"/>
        </pc:sldMkLst>
        <pc:spChg chg="mod">
          <ac:chgData name="Ragnhild E. Andersen" userId="26566111-614e-49ab-91ee-af570b77f90b" providerId="ADAL" clId="{B56D6F07-D49D-4B32-BAA2-4ABFB5D69EB5}" dt="2025-08-29T09:17:17.244" v="194" actId="20577"/>
          <ac:spMkLst>
            <pc:docMk/>
            <pc:sldMk cId="1613490413" sldId="273"/>
            <ac:spMk id="3" creationId="{0AACF339-DB1E-71F9-6311-8DB3B448B9B2}"/>
          </ac:spMkLst>
        </pc:spChg>
      </pc:sldChg>
      <pc:sldChg chg="modNotesTx">
        <pc:chgData name="Ragnhild E. Andersen" userId="26566111-614e-49ab-91ee-af570b77f90b" providerId="ADAL" clId="{B56D6F07-D49D-4B32-BAA2-4ABFB5D69EB5}" dt="2025-08-29T09:13:47.414" v="171" actId="6549"/>
        <pc:sldMkLst>
          <pc:docMk/>
          <pc:sldMk cId="2703821272" sldId="367"/>
        </pc:sldMkLst>
      </pc:sldChg>
      <pc:sldChg chg="modNotesTx">
        <pc:chgData name="Ragnhild E. Andersen" userId="26566111-614e-49ab-91ee-af570b77f90b" providerId="ADAL" clId="{B56D6F07-D49D-4B32-BAA2-4ABFB5D69EB5}" dt="2025-08-29T09:14:01.181" v="172" actId="6549"/>
        <pc:sldMkLst>
          <pc:docMk/>
          <pc:sldMk cId="3214542363" sldId="371"/>
        </pc:sldMkLst>
      </pc:sldChg>
      <pc:sldChg chg="del">
        <pc:chgData name="Ragnhild E. Andersen" userId="26566111-614e-49ab-91ee-af570b77f90b" providerId="ADAL" clId="{B56D6F07-D49D-4B32-BAA2-4ABFB5D69EB5}" dt="2025-08-29T09:13:32.666" v="0" actId="47"/>
        <pc:sldMkLst>
          <pc:docMk/>
          <pc:sldMk cId="1832653577" sldId="380"/>
        </pc:sldMkLst>
      </pc:sldChg>
      <pc:sldChg chg="modNotesTx">
        <pc:chgData name="Ragnhild E. Andersen" userId="26566111-614e-49ab-91ee-af570b77f90b" providerId="ADAL" clId="{B56D6F07-D49D-4B32-BAA2-4ABFB5D69EB5}" dt="2025-08-29T09:14:34.689" v="173" actId="6549"/>
        <pc:sldMkLst>
          <pc:docMk/>
          <pc:sldMk cId="1522727835" sldId="38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83A02-E908-4FAD-949B-5A0E34ED6B7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027112C8-400E-4D97-8640-9D2572631978}">
      <dgm:prSet phldrT="[Tekst]" custT="1"/>
      <dgm:spPr/>
      <dgm:t>
        <a:bodyPr/>
        <a:lstStyle/>
        <a:p>
          <a:r>
            <a:rPr lang="en-US" sz="2000">
              <a:solidFill>
                <a:schemeClr val="tx1"/>
              </a:solidFill>
            </a:rPr>
            <a:t>1</a:t>
          </a:r>
          <a:r>
            <a:rPr lang="nb-NO" sz="2000" noProof="0">
              <a:solidFill>
                <a:schemeClr val="tx1"/>
              </a:solidFill>
            </a:rPr>
            <a:t>. Følge med og fange opp</a:t>
          </a:r>
        </a:p>
      </dgm:t>
    </dgm:pt>
    <dgm:pt modelId="{DAD729EC-7D53-4FED-B771-45E00FB6AFD7}" type="parTrans" cxnId="{564C717C-E166-4F77-B2EE-D09AB8343ADB}">
      <dgm:prSet/>
      <dgm:spPr/>
      <dgm:t>
        <a:bodyPr/>
        <a:lstStyle/>
        <a:p>
          <a:endParaRPr lang="en-US"/>
        </a:p>
      </dgm:t>
    </dgm:pt>
    <dgm:pt modelId="{9478D794-7203-4CF4-9BEF-AE126901AA5E}" type="sibTrans" cxnId="{564C717C-E166-4F77-B2EE-D09AB8343ADB}">
      <dgm:prSet/>
      <dgm:spPr/>
      <dgm:t>
        <a:bodyPr/>
        <a:lstStyle/>
        <a:p>
          <a:endParaRPr lang="en-US"/>
        </a:p>
      </dgm:t>
    </dgm:pt>
    <dgm:pt modelId="{29CC40EB-7114-4187-8084-87F0BD3A7235}">
      <dgm:prSet phldrT="[Tekst]" custT="1"/>
      <dgm:spPr/>
      <dgm:t>
        <a:bodyPr/>
        <a:lstStyle/>
        <a:p>
          <a:r>
            <a:rPr lang="en-US" sz="2000"/>
            <a:t>4. </a:t>
          </a:r>
          <a:r>
            <a:rPr lang="nb-NO" sz="2000" noProof="0"/>
            <a:t>Undersøke</a:t>
          </a:r>
        </a:p>
      </dgm:t>
    </dgm:pt>
    <dgm:pt modelId="{E0642F50-3F20-4E80-8268-7AEE827C5A7D}" type="parTrans" cxnId="{83121A65-B373-4D72-A865-C03C9EDF5572}">
      <dgm:prSet/>
      <dgm:spPr/>
      <dgm:t>
        <a:bodyPr/>
        <a:lstStyle/>
        <a:p>
          <a:endParaRPr lang="en-US"/>
        </a:p>
      </dgm:t>
    </dgm:pt>
    <dgm:pt modelId="{A94CE018-1E06-41C8-BE89-D66DF43872F5}" type="sibTrans" cxnId="{83121A65-B373-4D72-A865-C03C9EDF5572}">
      <dgm:prSet/>
      <dgm:spPr/>
      <dgm:t>
        <a:bodyPr/>
        <a:lstStyle/>
        <a:p>
          <a:endParaRPr lang="en-US"/>
        </a:p>
      </dgm:t>
    </dgm:pt>
    <dgm:pt modelId="{05883903-C688-435F-9441-1E56A7761910}">
      <dgm:prSet phldrT="[Tekst]" custT="1"/>
      <dgm:spPr/>
      <dgm:t>
        <a:bodyPr/>
        <a:lstStyle/>
        <a:p>
          <a:r>
            <a:rPr lang="en-US" sz="2000"/>
            <a:t>5. </a:t>
          </a:r>
          <a:r>
            <a:rPr lang="nb-NO" sz="2000" noProof="0"/>
            <a:t>Sette inn tiltak og evaluere</a:t>
          </a:r>
        </a:p>
      </dgm:t>
    </dgm:pt>
    <dgm:pt modelId="{685922F9-45A9-4E4D-91FD-5A836A416EB0}" type="parTrans" cxnId="{4535039A-D2F3-4E04-8E27-6F21EB2D1E92}">
      <dgm:prSet/>
      <dgm:spPr/>
      <dgm:t>
        <a:bodyPr/>
        <a:lstStyle/>
        <a:p>
          <a:endParaRPr lang="en-US"/>
        </a:p>
      </dgm:t>
    </dgm:pt>
    <dgm:pt modelId="{CFFDAB6E-1772-4503-B802-C5058BE1A80D}" type="sibTrans" cxnId="{4535039A-D2F3-4E04-8E27-6F21EB2D1E92}">
      <dgm:prSet/>
      <dgm:spPr/>
      <dgm:t>
        <a:bodyPr/>
        <a:lstStyle/>
        <a:p>
          <a:endParaRPr lang="en-US"/>
        </a:p>
      </dgm:t>
    </dgm:pt>
    <dgm:pt modelId="{DAF4D50B-4A3B-4DA0-940B-FD115F1A2B81}">
      <dgm:prSet custT="1"/>
      <dgm:spPr/>
      <dgm:t>
        <a:bodyPr/>
        <a:lstStyle/>
        <a:p>
          <a:r>
            <a:rPr lang="nb-NO" sz="2000"/>
            <a:t>3. Melde fra </a:t>
          </a:r>
          <a:endParaRPr lang="en-US" sz="2000"/>
        </a:p>
      </dgm:t>
    </dgm:pt>
    <dgm:pt modelId="{A07D3D72-22CF-4188-AC77-120753B4B611}" type="parTrans" cxnId="{7005BA93-5443-4BCB-A03B-58A8116B2E8C}">
      <dgm:prSet/>
      <dgm:spPr/>
      <dgm:t>
        <a:bodyPr/>
        <a:lstStyle/>
        <a:p>
          <a:endParaRPr lang="en-US"/>
        </a:p>
      </dgm:t>
    </dgm:pt>
    <dgm:pt modelId="{FC75308E-8278-48CC-B412-E843CB6A7D2B}" type="sibTrans" cxnId="{7005BA93-5443-4BCB-A03B-58A8116B2E8C}">
      <dgm:prSet/>
      <dgm:spPr/>
      <dgm:t>
        <a:bodyPr/>
        <a:lstStyle/>
        <a:p>
          <a:endParaRPr lang="en-US"/>
        </a:p>
      </dgm:t>
    </dgm:pt>
    <dgm:pt modelId="{9E110C8F-3561-4108-8DB9-42F339F50780}">
      <dgm:prSet custT="1"/>
      <dgm:spPr/>
      <dgm:t>
        <a:bodyPr/>
        <a:lstStyle/>
        <a:p>
          <a:r>
            <a:rPr lang="nb-NO" sz="2000"/>
            <a:t>2. Gripe inn </a:t>
          </a:r>
          <a:endParaRPr lang="en-US" sz="2000"/>
        </a:p>
      </dgm:t>
    </dgm:pt>
    <dgm:pt modelId="{D29D6C1A-BDF1-4FD1-9DBB-41D6CEFCE1C9}" type="parTrans" cxnId="{B9AB06DF-270E-4D1C-A66B-BBE3E81AC033}">
      <dgm:prSet/>
      <dgm:spPr/>
      <dgm:t>
        <a:bodyPr/>
        <a:lstStyle/>
        <a:p>
          <a:endParaRPr lang="en-US"/>
        </a:p>
      </dgm:t>
    </dgm:pt>
    <dgm:pt modelId="{3356FE38-E449-4130-A461-85BA6CF02F66}" type="sibTrans" cxnId="{B9AB06DF-270E-4D1C-A66B-BBE3E81AC033}">
      <dgm:prSet/>
      <dgm:spPr/>
      <dgm:t>
        <a:bodyPr/>
        <a:lstStyle/>
        <a:p>
          <a:endParaRPr lang="en-US"/>
        </a:p>
      </dgm:t>
    </dgm:pt>
    <dgm:pt modelId="{DC2CCEE7-526D-4AE5-83C7-10313632EA11}" type="pres">
      <dgm:prSet presAssocID="{1CF83A02-E908-4FAD-949B-5A0E34ED6B75}" presName="cycle" presStyleCnt="0">
        <dgm:presLayoutVars>
          <dgm:dir/>
          <dgm:resizeHandles val="exact"/>
        </dgm:presLayoutVars>
      </dgm:prSet>
      <dgm:spPr/>
    </dgm:pt>
    <dgm:pt modelId="{A26D2934-31A8-46BD-9B75-F8036A96685E}" type="pres">
      <dgm:prSet presAssocID="{027112C8-400E-4D97-8640-9D2572631978}" presName="dummy" presStyleCnt="0"/>
      <dgm:spPr/>
    </dgm:pt>
    <dgm:pt modelId="{4465AAD6-5D4F-480F-8137-E65E19EC72D6}" type="pres">
      <dgm:prSet presAssocID="{027112C8-400E-4D97-8640-9D2572631978}" presName="node" presStyleLbl="revTx" presStyleIdx="0" presStyleCnt="5">
        <dgm:presLayoutVars>
          <dgm:bulletEnabled val="1"/>
        </dgm:presLayoutVars>
      </dgm:prSet>
      <dgm:spPr/>
    </dgm:pt>
    <dgm:pt modelId="{6E6E91F6-7201-4AF2-BFB0-0D02D9766301}" type="pres">
      <dgm:prSet presAssocID="{9478D794-7203-4CF4-9BEF-AE126901AA5E}" presName="sibTrans" presStyleLbl="node1" presStyleIdx="0" presStyleCnt="5"/>
      <dgm:spPr/>
    </dgm:pt>
    <dgm:pt modelId="{2D2A7359-1EA4-4037-9EC7-7768E6BBC676}" type="pres">
      <dgm:prSet presAssocID="{9E110C8F-3561-4108-8DB9-42F339F50780}" presName="dummy" presStyleCnt="0"/>
      <dgm:spPr/>
    </dgm:pt>
    <dgm:pt modelId="{ED736DBB-6C5F-47BB-A18C-AE8244D70E34}" type="pres">
      <dgm:prSet presAssocID="{9E110C8F-3561-4108-8DB9-42F339F50780}" presName="node" presStyleLbl="revTx" presStyleIdx="1" presStyleCnt="5">
        <dgm:presLayoutVars>
          <dgm:bulletEnabled val="1"/>
        </dgm:presLayoutVars>
      </dgm:prSet>
      <dgm:spPr/>
    </dgm:pt>
    <dgm:pt modelId="{F114F98F-DA1F-44D2-A016-A2E1260FF88F}" type="pres">
      <dgm:prSet presAssocID="{3356FE38-E449-4130-A461-85BA6CF02F66}" presName="sibTrans" presStyleLbl="node1" presStyleIdx="1" presStyleCnt="5"/>
      <dgm:spPr/>
    </dgm:pt>
    <dgm:pt modelId="{61598BAF-452E-4CBB-97EF-EB9E2B829691}" type="pres">
      <dgm:prSet presAssocID="{DAF4D50B-4A3B-4DA0-940B-FD115F1A2B81}" presName="dummy" presStyleCnt="0"/>
      <dgm:spPr/>
    </dgm:pt>
    <dgm:pt modelId="{AFAF07C9-DD09-4EB8-9A90-CEFFE791421B}" type="pres">
      <dgm:prSet presAssocID="{DAF4D50B-4A3B-4DA0-940B-FD115F1A2B81}" presName="node" presStyleLbl="revTx" presStyleIdx="2" presStyleCnt="5">
        <dgm:presLayoutVars>
          <dgm:bulletEnabled val="1"/>
        </dgm:presLayoutVars>
      </dgm:prSet>
      <dgm:spPr/>
    </dgm:pt>
    <dgm:pt modelId="{B2BA15F0-8CEE-4F54-821C-2A7B4D0C36AD}" type="pres">
      <dgm:prSet presAssocID="{FC75308E-8278-48CC-B412-E843CB6A7D2B}" presName="sibTrans" presStyleLbl="node1" presStyleIdx="2" presStyleCnt="5"/>
      <dgm:spPr/>
    </dgm:pt>
    <dgm:pt modelId="{2FFD8F25-7CC7-472B-BFB7-583F2A97931C}" type="pres">
      <dgm:prSet presAssocID="{29CC40EB-7114-4187-8084-87F0BD3A7235}" presName="dummy" presStyleCnt="0"/>
      <dgm:spPr/>
    </dgm:pt>
    <dgm:pt modelId="{28D201A2-A2AC-4533-96A5-7F8448B993A6}" type="pres">
      <dgm:prSet presAssocID="{29CC40EB-7114-4187-8084-87F0BD3A7235}" presName="node" presStyleLbl="revTx" presStyleIdx="3" presStyleCnt="5" custScaleX="127472">
        <dgm:presLayoutVars>
          <dgm:bulletEnabled val="1"/>
        </dgm:presLayoutVars>
      </dgm:prSet>
      <dgm:spPr/>
    </dgm:pt>
    <dgm:pt modelId="{0DA43D1C-7F42-4E36-ADF4-4AED4A261DF1}" type="pres">
      <dgm:prSet presAssocID="{A94CE018-1E06-41C8-BE89-D66DF43872F5}" presName="sibTrans" presStyleLbl="node1" presStyleIdx="3" presStyleCnt="5"/>
      <dgm:spPr/>
    </dgm:pt>
    <dgm:pt modelId="{BE3CB458-19F4-4E26-86CA-FED488CFB225}" type="pres">
      <dgm:prSet presAssocID="{05883903-C688-435F-9441-1E56A7761910}" presName="dummy" presStyleCnt="0"/>
      <dgm:spPr/>
    </dgm:pt>
    <dgm:pt modelId="{D1CE8197-59C4-454C-B874-47FC77A319B4}" type="pres">
      <dgm:prSet presAssocID="{05883903-C688-435F-9441-1E56A7761910}" presName="node" presStyleLbl="revTx" presStyleIdx="4" presStyleCnt="5">
        <dgm:presLayoutVars>
          <dgm:bulletEnabled val="1"/>
        </dgm:presLayoutVars>
      </dgm:prSet>
      <dgm:spPr/>
    </dgm:pt>
    <dgm:pt modelId="{15ABF3C7-C310-4F63-9E76-B94EA49FD5EB}" type="pres">
      <dgm:prSet presAssocID="{CFFDAB6E-1772-4503-B802-C5058BE1A80D}" presName="sibTrans" presStyleLbl="node1" presStyleIdx="4" presStyleCnt="5"/>
      <dgm:spPr/>
    </dgm:pt>
  </dgm:ptLst>
  <dgm:cxnLst>
    <dgm:cxn modelId="{8F3A690C-067B-4E07-95C7-E577262D1228}" type="presOf" srcId="{A94CE018-1E06-41C8-BE89-D66DF43872F5}" destId="{0DA43D1C-7F42-4E36-ADF4-4AED4A261DF1}" srcOrd="0" destOrd="0" presId="urn:microsoft.com/office/officeart/2005/8/layout/cycle1"/>
    <dgm:cxn modelId="{493F7324-0F6B-4CBB-A792-5F67DED2B120}" type="presOf" srcId="{FC75308E-8278-48CC-B412-E843CB6A7D2B}" destId="{B2BA15F0-8CEE-4F54-821C-2A7B4D0C36AD}" srcOrd="0" destOrd="0" presId="urn:microsoft.com/office/officeart/2005/8/layout/cycle1"/>
    <dgm:cxn modelId="{83121A65-B373-4D72-A865-C03C9EDF5572}" srcId="{1CF83A02-E908-4FAD-949B-5A0E34ED6B75}" destId="{29CC40EB-7114-4187-8084-87F0BD3A7235}" srcOrd="3" destOrd="0" parTransId="{E0642F50-3F20-4E80-8268-7AEE827C5A7D}" sibTransId="{A94CE018-1E06-41C8-BE89-D66DF43872F5}"/>
    <dgm:cxn modelId="{A0EB5466-8B58-42C8-B2AB-81A01FCF3CD3}" type="presOf" srcId="{DAF4D50B-4A3B-4DA0-940B-FD115F1A2B81}" destId="{AFAF07C9-DD09-4EB8-9A90-CEFFE791421B}" srcOrd="0" destOrd="0" presId="urn:microsoft.com/office/officeart/2005/8/layout/cycle1"/>
    <dgm:cxn modelId="{E27C3068-1178-494D-98FA-20737B47742D}" type="presOf" srcId="{3356FE38-E449-4130-A461-85BA6CF02F66}" destId="{F114F98F-DA1F-44D2-A016-A2E1260FF88F}" srcOrd="0" destOrd="0" presId="urn:microsoft.com/office/officeart/2005/8/layout/cycle1"/>
    <dgm:cxn modelId="{5950846B-7E3A-4738-A52A-CA316BB6D961}" type="presOf" srcId="{027112C8-400E-4D97-8640-9D2572631978}" destId="{4465AAD6-5D4F-480F-8137-E65E19EC72D6}" srcOrd="0" destOrd="0" presId="urn:microsoft.com/office/officeart/2005/8/layout/cycle1"/>
    <dgm:cxn modelId="{F2362759-5911-47BE-832E-8EE774127185}" type="presOf" srcId="{9478D794-7203-4CF4-9BEF-AE126901AA5E}" destId="{6E6E91F6-7201-4AF2-BFB0-0D02D9766301}" srcOrd="0" destOrd="0" presId="urn:microsoft.com/office/officeart/2005/8/layout/cycle1"/>
    <dgm:cxn modelId="{564C717C-E166-4F77-B2EE-D09AB8343ADB}" srcId="{1CF83A02-E908-4FAD-949B-5A0E34ED6B75}" destId="{027112C8-400E-4D97-8640-9D2572631978}" srcOrd="0" destOrd="0" parTransId="{DAD729EC-7D53-4FED-B771-45E00FB6AFD7}" sibTransId="{9478D794-7203-4CF4-9BEF-AE126901AA5E}"/>
    <dgm:cxn modelId="{7005BA93-5443-4BCB-A03B-58A8116B2E8C}" srcId="{1CF83A02-E908-4FAD-949B-5A0E34ED6B75}" destId="{DAF4D50B-4A3B-4DA0-940B-FD115F1A2B81}" srcOrd="2" destOrd="0" parTransId="{A07D3D72-22CF-4188-AC77-120753B4B611}" sibTransId="{FC75308E-8278-48CC-B412-E843CB6A7D2B}"/>
    <dgm:cxn modelId="{4535039A-D2F3-4E04-8E27-6F21EB2D1E92}" srcId="{1CF83A02-E908-4FAD-949B-5A0E34ED6B75}" destId="{05883903-C688-435F-9441-1E56A7761910}" srcOrd="4" destOrd="0" parTransId="{685922F9-45A9-4E4D-91FD-5A836A416EB0}" sibTransId="{CFFDAB6E-1772-4503-B802-C5058BE1A80D}"/>
    <dgm:cxn modelId="{ACD22F9D-6476-47CB-8169-24462D0478FD}" type="presOf" srcId="{CFFDAB6E-1772-4503-B802-C5058BE1A80D}" destId="{15ABF3C7-C310-4F63-9E76-B94EA49FD5EB}" srcOrd="0" destOrd="0" presId="urn:microsoft.com/office/officeart/2005/8/layout/cycle1"/>
    <dgm:cxn modelId="{C9E4469D-F9FE-475F-B376-5FD5E286EBC8}" type="presOf" srcId="{1CF83A02-E908-4FAD-949B-5A0E34ED6B75}" destId="{DC2CCEE7-526D-4AE5-83C7-10313632EA11}" srcOrd="0" destOrd="0" presId="urn:microsoft.com/office/officeart/2005/8/layout/cycle1"/>
    <dgm:cxn modelId="{7AC6E2C3-9C64-458F-B40A-B67108BDBD18}" type="presOf" srcId="{9E110C8F-3561-4108-8DB9-42F339F50780}" destId="{ED736DBB-6C5F-47BB-A18C-AE8244D70E34}" srcOrd="0" destOrd="0" presId="urn:microsoft.com/office/officeart/2005/8/layout/cycle1"/>
    <dgm:cxn modelId="{77DD23D0-587B-49EE-A1D5-71D9BB5EB8C6}" type="presOf" srcId="{05883903-C688-435F-9441-1E56A7761910}" destId="{D1CE8197-59C4-454C-B874-47FC77A319B4}" srcOrd="0" destOrd="0" presId="urn:microsoft.com/office/officeart/2005/8/layout/cycle1"/>
    <dgm:cxn modelId="{0C1A0EDB-5301-47C0-AE97-F9FCF81BF189}" type="presOf" srcId="{29CC40EB-7114-4187-8084-87F0BD3A7235}" destId="{28D201A2-A2AC-4533-96A5-7F8448B993A6}" srcOrd="0" destOrd="0" presId="urn:microsoft.com/office/officeart/2005/8/layout/cycle1"/>
    <dgm:cxn modelId="{B9AB06DF-270E-4D1C-A66B-BBE3E81AC033}" srcId="{1CF83A02-E908-4FAD-949B-5A0E34ED6B75}" destId="{9E110C8F-3561-4108-8DB9-42F339F50780}" srcOrd="1" destOrd="0" parTransId="{D29D6C1A-BDF1-4FD1-9DBB-41D6CEFCE1C9}" sibTransId="{3356FE38-E449-4130-A461-85BA6CF02F66}"/>
    <dgm:cxn modelId="{E9A59266-8F73-4F56-8D0E-3C67EFA239D0}" type="presParOf" srcId="{DC2CCEE7-526D-4AE5-83C7-10313632EA11}" destId="{A26D2934-31A8-46BD-9B75-F8036A96685E}" srcOrd="0" destOrd="0" presId="urn:microsoft.com/office/officeart/2005/8/layout/cycle1"/>
    <dgm:cxn modelId="{AB256DEE-69CC-4B23-899A-617BE4B72D23}" type="presParOf" srcId="{DC2CCEE7-526D-4AE5-83C7-10313632EA11}" destId="{4465AAD6-5D4F-480F-8137-E65E19EC72D6}" srcOrd="1" destOrd="0" presId="urn:microsoft.com/office/officeart/2005/8/layout/cycle1"/>
    <dgm:cxn modelId="{406F5805-0371-4A51-92A0-2BE7B25E987D}" type="presParOf" srcId="{DC2CCEE7-526D-4AE5-83C7-10313632EA11}" destId="{6E6E91F6-7201-4AF2-BFB0-0D02D9766301}" srcOrd="2" destOrd="0" presId="urn:microsoft.com/office/officeart/2005/8/layout/cycle1"/>
    <dgm:cxn modelId="{1261BB14-1B32-4E1E-B9C5-AF7027CDE107}" type="presParOf" srcId="{DC2CCEE7-526D-4AE5-83C7-10313632EA11}" destId="{2D2A7359-1EA4-4037-9EC7-7768E6BBC676}" srcOrd="3" destOrd="0" presId="urn:microsoft.com/office/officeart/2005/8/layout/cycle1"/>
    <dgm:cxn modelId="{398BF8E4-ED14-4999-A76C-9EC6BDA69A1F}" type="presParOf" srcId="{DC2CCEE7-526D-4AE5-83C7-10313632EA11}" destId="{ED736DBB-6C5F-47BB-A18C-AE8244D70E34}" srcOrd="4" destOrd="0" presId="urn:microsoft.com/office/officeart/2005/8/layout/cycle1"/>
    <dgm:cxn modelId="{D7F0DA99-5FD7-44FE-A76B-586D9FE83CBD}" type="presParOf" srcId="{DC2CCEE7-526D-4AE5-83C7-10313632EA11}" destId="{F114F98F-DA1F-44D2-A016-A2E1260FF88F}" srcOrd="5" destOrd="0" presId="urn:microsoft.com/office/officeart/2005/8/layout/cycle1"/>
    <dgm:cxn modelId="{FD72E26F-297D-4ED0-87B6-692EBF681305}" type="presParOf" srcId="{DC2CCEE7-526D-4AE5-83C7-10313632EA11}" destId="{61598BAF-452E-4CBB-97EF-EB9E2B829691}" srcOrd="6" destOrd="0" presId="urn:microsoft.com/office/officeart/2005/8/layout/cycle1"/>
    <dgm:cxn modelId="{6D73F705-0E21-48C5-8546-5788EBCBD5DA}" type="presParOf" srcId="{DC2CCEE7-526D-4AE5-83C7-10313632EA11}" destId="{AFAF07C9-DD09-4EB8-9A90-CEFFE791421B}" srcOrd="7" destOrd="0" presId="urn:microsoft.com/office/officeart/2005/8/layout/cycle1"/>
    <dgm:cxn modelId="{F3117F0F-CDBB-4186-A4C5-18C95BEF3C90}" type="presParOf" srcId="{DC2CCEE7-526D-4AE5-83C7-10313632EA11}" destId="{B2BA15F0-8CEE-4F54-821C-2A7B4D0C36AD}" srcOrd="8" destOrd="0" presId="urn:microsoft.com/office/officeart/2005/8/layout/cycle1"/>
    <dgm:cxn modelId="{00813039-3C00-48AC-B4A4-5539A9CA279C}" type="presParOf" srcId="{DC2CCEE7-526D-4AE5-83C7-10313632EA11}" destId="{2FFD8F25-7CC7-472B-BFB7-583F2A97931C}" srcOrd="9" destOrd="0" presId="urn:microsoft.com/office/officeart/2005/8/layout/cycle1"/>
    <dgm:cxn modelId="{0234989C-71A1-405F-8A52-7EDA0C1FDBF1}" type="presParOf" srcId="{DC2CCEE7-526D-4AE5-83C7-10313632EA11}" destId="{28D201A2-A2AC-4533-96A5-7F8448B993A6}" srcOrd="10" destOrd="0" presId="urn:microsoft.com/office/officeart/2005/8/layout/cycle1"/>
    <dgm:cxn modelId="{A78C7689-0842-4CA8-A53D-C01CB56716B4}" type="presParOf" srcId="{DC2CCEE7-526D-4AE5-83C7-10313632EA11}" destId="{0DA43D1C-7F42-4E36-ADF4-4AED4A261DF1}" srcOrd="11" destOrd="0" presId="urn:microsoft.com/office/officeart/2005/8/layout/cycle1"/>
    <dgm:cxn modelId="{285CB7F8-C3BD-4DD4-B1DE-DF9EC25DB11B}" type="presParOf" srcId="{DC2CCEE7-526D-4AE5-83C7-10313632EA11}" destId="{BE3CB458-19F4-4E26-86CA-FED488CFB225}" srcOrd="12" destOrd="0" presId="urn:microsoft.com/office/officeart/2005/8/layout/cycle1"/>
    <dgm:cxn modelId="{AA8FC581-F526-4689-8B25-598E3AB1CBA4}" type="presParOf" srcId="{DC2CCEE7-526D-4AE5-83C7-10313632EA11}" destId="{D1CE8197-59C4-454C-B874-47FC77A319B4}" srcOrd="13" destOrd="0" presId="urn:microsoft.com/office/officeart/2005/8/layout/cycle1"/>
    <dgm:cxn modelId="{FC9B56F4-8441-40B3-ADD8-518713FA5107}" type="presParOf" srcId="{DC2CCEE7-526D-4AE5-83C7-10313632EA11}" destId="{15ABF3C7-C310-4F63-9E76-B94EA49FD5EB}"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05381D-421D-4FE3-9931-701A82ED1671}"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C7DC6411-153F-450A-B62D-3ED9FBEE2463}">
      <dgm:prSet/>
      <dgm:spPr/>
      <dgm:t>
        <a:bodyPr/>
        <a:lstStyle/>
        <a:p>
          <a:pPr rtl="0"/>
          <a:r>
            <a:rPr lang="nb-NO">
              <a:latin typeface="Avenir Next LT Pro"/>
            </a:rPr>
            <a:t>Hjelp barnet til å føle - ikke til å føle seg bedre</a:t>
          </a:r>
          <a:endParaRPr lang="en-US">
            <a:latin typeface="Avenir Next LT Pro"/>
          </a:endParaRPr>
        </a:p>
      </dgm:t>
    </dgm:pt>
    <dgm:pt modelId="{1A716D7F-9878-4B43-B05F-C5CED5EA1CE8}" type="parTrans" cxnId="{1BED2FFA-C5CE-40BB-93D0-765A0271A308}">
      <dgm:prSet/>
      <dgm:spPr/>
      <dgm:t>
        <a:bodyPr/>
        <a:lstStyle/>
        <a:p>
          <a:endParaRPr lang="en-US"/>
        </a:p>
      </dgm:t>
    </dgm:pt>
    <dgm:pt modelId="{28A999C2-F43F-4565-A903-3ED163CAC4E9}" type="sibTrans" cxnId="{1BED2FFA-C5CE-40BB-93D0-765A0271A308}">
      <dgm:prSet/>
      <dgm:spPr/>
      <dgm:t>
        <a:bodyPr/>
        <a:lstStyle/>
        <a:p>
          <a:endParaRPr lang="en-US"/>
        </a:p>
      </dgm:t>
    </dgm:pt>
    <dgm:pt modelId="{EB8E2C75-1D4E-432B-BA6D-E1A96029BD12}">
      <dgm:prSet phldr="0"/>
      <dgm:spPr/>
      <dgm:t>
        <a:bodyPr/>
        <a:lstStyle/>
        <a:p>
          <a:pPr rtl="0"/>
          <a:r>
            <a:rPr lang="nb-NO">
              <a:latin typeface="Avenir Next LT Pro"/>
            </a:rPr>
            <a:t>Barn trenger bekreftelse på at det er vondt å kjenne på engstelse, men samtidig at foreldre(og skole) viser at det ikke er farlig</a:t>
          </a:r>
          <a:endParaRPr lang="en-US"/>
        </a:p>
      </dgm:t>
    </dgm:pt>
    <dgm:pt modelId="{65AE7231-4797-422D-BE8A-0FAF94C2E84E}" type="parTrans" cxnId="{6940B92D-59FA-484A-8C0F-5F6395793B1E}">
      <dgm:prSet/>
      <dgm:spPr/>
    </dgm:pt>
    <dgm:pt modelId="{4671132E-F5BB-47C0-942C-CB96931284CF}" type="sibTrans" cxnId="{6940B92D-59FA-484A-8C0F-5F6395793B1E}">
      <dgm:prSet/>
      <dgm:spPr/>
    </dgm:pt>
    <dgm:pt modelId="{1BE59FF9-F0B5-44A7-82AD-5CDDF2177DE8}">
      <dgm:prSet phldr="0"/>
      <dgm:spPr/>
      <dgm:t>
        <a:bodyPr/>
        <a:lstStyle/>
        <a:p>
          <a:pPr rtl="0"/>
          <a:r>
            <a:rPr lang="nb-NO">
              <a:latin typeface="Avenir Next LT Pro"/>
            </a:rPr>
            <a:t>Barnet trenger hjelp og støtte til å bli i situasjoner for å kunne øve på følelsen og selv få erfare at det ikke er </a:t>
          </a:r>
          <a:r>
            <a:rPr lang="nb-NO">
              <a:latin typeface="Calibri"/>
              <a:cs typeface="Calibri"/>
            </a:rPr>
            <a:t>farlig</a:t>
          </a:r>
          <a:endParaRPr lang="nb-NO">
            <a:latin typeface="Avenir Next LT Pro"/>
            <a:cs typeface="Calibri"/>
          </a:endParaRPr>
        </a:p>
      </dgm:t>
    </dgm:pt>
    <dgm:pt modelId="{14A5FCF2-F272-48E0-A704-6776CB6ED622}" type="parTrans" cxnId="{E1D4782C-6F43-412B-90E5-D395ADC5AD7C}">
      <dgm:prSet/>
      <dgm:spPr/>
    </dgm:pt>
    <dgm:pt modelId="{66014C58-4947-49A3-8724-85D8EE59D8FC}" type="sibTrans" cxnId="{E1D4782C-6F43-412B-90E5-D395ADC5AD7C}">
      <dgm:prSet/>
      <dgm:spPr/>
    </dgm:pt>
    <dgm:pt modelId="{504FE3D5-90B2-4105-B38C-19D70868382E}">
      <dgm:prSet phldr="0"/>
      <dgm:spPr/>
      <dgm:t>
        <a:bodyPr/>
        <a:lstStyle/>
        <a:p>
          <a:r>
            <a:rPr lang="nb-NO">
              <a:solidFill>
                <a:schemeClr val="bg1"/>
              </a:solidFill>
              <a:latin typeface="Calibri"/>
              <a:cs typeface="Calibri"/>
            </a:rPr>
            <a:t>Engstelse er midlertidig vondt – med hensiktsmessig støtte av heiagjengen erfarer barnet mestring med å tørre</a:t>
          </a:r>
          <a:endParaRPr lang="en-US">
            <a:solidFill>
              <a:schemeClr val="bg1"/>
            </a:solidFill>
          </a:endParaRPr>
        </a:p>
      </dgm:t>
    </dgm:pt>
    <dgm:pt modelId="{CBBEBD24-355A-4B51-AD2E-433BA4F43D12}" type="parTrans" cxnId="{7888476F-C452-4251-8B75-360519AA896F}">
      <dgm:prSet/>
      <dgm:spPr/>
    </dgm:pt>
    <dgm:pt modelId="{1A952AF1-1930-4345-804E-6E907EAB544F}" type="sibTrans" cxnId="{7888476F-C452-4251-8B75-360519AA896F}">
      <dgm:prSet/>
      <dgm:spPr/>
    </dgm:pt>
    <dgm:pt modelId="{D8574CDF-197C-492E-9E82-03F07206F869}" type="pres">
      <dgm:prSet presAssocID="{8B05381D-421D-4FE3-9931-701A82ED1671}" presName="Name0" presStyleCnt="0">
        <dgm:presLayoutVars>
          <dgm:dir/>
          <dgm:animLvl val="lvl"/>
          <dgm:resizeHandles val="exact"/>
        </dgm:presLayoutVars>
      </dgm:prSet>
      <dgm:spPr/>
    </dgm:pt>
    <dgm:pt modelId="{7F9A20F7-294D-4A76-B50E-823BD59A3DB2}" type="pres">
      <dgm:prSet presAssocID="{504FE3D5-90B2-4105-B38C-19D70868382E}" presName="boxAndChildren" presStyleCnt="0"/>
      <dgm:spPr/>
    </dgm:pt>
    <dgm:pt modelId="{0898FC4F-4639-442A-A628-E17585421C2A}" type="pres">
      <dgm:prSet presAssocID="{504FE3D5-90B2-4105-B38C-19D70868382E}" presName="parentTextBox" presStyleLbl="node1" presStyleIdx="0" presStyleCnt="4"/>
      <dgm:spPr/>
    </dgm:pt>
    <dgm:pt modelId="{2F5FE9CF-65A7-4DBC-A3CA-69C15416D7C2}" type="pres">
      <dgm:prSet presAssocID="{66014C58-4947-49A3-8724-85D8EE59D8FC}" presName="sp" presStyleCnt="0"/>
      <dgm:spPr/>
    </dgm:pt>
    <dgm:pt modelId="{48CC8133-457A-4952-AF2B-38B2DE84D16E}" type="pres">
      <dgm:prSet presAssocID="{1BE59FF9-F0B5-44A7-82AD-5CDDF2177DE8}" presName="arrowAndChildren" presStyleCnt="0"/>
      <dgm:spPr/>
    </dgm:pt>
    <dgm:pt modelId="{210B066F-4CF0-4160-92A9-94F88593F274}" type="pres">
      <dgm:prSet presAssocID="{1BE59FF9-F0B5-44A7-82AD-5CDDF2177DE8}" presName="parentTextArrow" presStyleLbl="node1" presStyleIdx="1" presStyleCnt="4"/>
      <dgm:spPr/>
    </dgm:pt>
    <dgm:pt modelId="{2F3BF2DF-E602-4DFB-AFF4-5045CE9B3675}" type="pres">
      <dgm:prSet presAssocID="{4671132E-F5BB-47C0-942C-CB96931284CF}" presName="sp" presStyleCnt="0"/>
      <dgm:spPr/>
    </dgm:pt>
    <dgm:pt modelId="{CC2352F2-E246-4988-BA8E-CE7E7922D03E}" type="pres">
      <dgm:prSet presAssocID="{EB8E2C75-1D4E-432B-BA6D-E1A96029BD12}" presName="arrowAndChildren" presStyleCnt="0"/>
      <dgm:spPr/>
    </dgm:pt>
    <dgm:pt modelId="{D4757028-8EAD-4B24-8A78-B4EADE1F500C}" type="pres">
      <dgm:prSet presAssocID="{EB8E2C75-1D4E-432B-BA6D-E1A96029BD12}" presName="parentTextArrow" presStyleLbl="node1" presStyleIdx="2" presStyleCnt="4"/>
      <dgm:spPr/>
    </dgm:pt>
    <dgm:pt modelId="{3B59D0BB-3417-4564-AD3E-B2E1E69C02D3}" type="pres">
      <dgm:prSet presAssocID="{28A999C2-F43F-4565-A903-3ED163CAC4E9}" presName="sp" presStyleCnt="0"/>
      <dgm:spPr/>
    </dgm:pt>
    <dgm:pt modelId="{C851F8E7-F984-48EE-9AFA-E410E4C990D3}" type="pres">
      <dgm:prSet presAssocID="{C7DC6411-153F-450A-B62D-3ED9FBEE2463}" presName="arrowAndChildren" presStyleCnt="0"/>
      <dgm:spPr/>
    </dgm:pt>
    <dgm:pt modelId="{4673D9A4-F6F2-4501-B95C-E22F2D8E32F2}" type="pres">
      <dgm:prSet presAssocID="{C7DC6411-153F-450A-B62D-3ED9FBEE2463}" presName="parentTextArrow" presStyleLbl="node1" presStyleIdx="3" presStyleCnt="4"/>
      <dgm:spPr/>
    </dgm:pt>
  </dgm:ptLst>
  <dgm:cxnLst>
    <dgm:cxn modelId="{E1D4782C-6F43-412B-90E5-D395ADC5AD7C}" srcId="{8B05381D-421D-4FE3-9931-701A82ED1671}" destId="{1BE59FF9-F0B5-44A7-82AD-5CDDF2177DE8}" srcOrd="2" destOrd="0" parTransId="{14A5FCF2-F272-48E0-A704-6776CB6ED622}" sibTransId="{66014C58-4947-49A3-8724-85D8EE59D8FC}"/>
    <dgm:cxn modelId="{6940B92D-59FA-484A-8C0F-5F6395793B1E}" srcId="{8B05381D-421D-4FE3-9931-701A82ED1671}" destId="{EB8E2C75-1D4E-432B-BA6D-E1A96029BD12}" srcOrd="1" destOrd="0" parTransId="{65AE7231-4797-422D-BE8A-0FAF94C2E84E}" sibTransId="{4671132E-F5BB-47C0-942C-CB96931284CF}"/>
    <dgm:cxn modelId="{DB6C5A5B-F239-42FC-B7F9-3511515FF1F0}" type="presOf" srcId="{8B05381D-421D-4FE3-9931-701A82ED1671}" destId="{D8574CDF-197C-492E-9E82-03F07206F869}" srcOrd="0" destOrd="0" presId="urn:microsoft.com/office/officeart/2005/8/layout/process4"/>
    <dgm:cxn modelId="{7888476F-C452-4251-8B75-360519AA896F}" srcId="{8B05381D-421D-4FE3-9931-701A82ED1671}" destId="{504FE3D5-90B2-4105-B38C-19D70868382E}" srcOrd="3" destOrd="0" parTransId="{CBBEBD24-355A-4B51-AD2E-433BA4F43D12}" sibTransId="{1A952AF1-1930-4345-804E-6E907EAB544F}"/>
    <dgm:cxn modelId="{56EC89B2-D376-4C3C-A37E-7BD6EE542D45}" type="presOf" srcId="{C7DC6411-153F-450A-B62D-3ED9FBEE2463}" destId="{4673D9A4-F6F2-4501-B95C-E22F2D8E32F2}" srcOrd="0" destOrd="0" presId="urn:microsoft.com/office/officeart/2005/8/layout/process4"/>
    <dgm:cxn modelId="{5B85A0B3-C2E6-4AA2-8233-E1A3646530F9}" type="presOf" srcId="{EB8E2C75-1D4E-432B-BA6D-E1A96029BD12}" destId="{D4757028-8EAD-4B24-8A78-B4EADE1F500C}" srcOrd="0" destOrd="0" presId="urn:microsoft.com/office/officeart/2005/8/layout/process4"/>
    <dgm:cxn modelId="{E59F8BBD-D96A-4993-BA46-E8347960A944}" type="presOf" srcId="{1BE59FF9-F0B5-44A7-82AD-5CDDF2177DE8}" destId="{210B066F-4CF0-4160-92A9-94F88593F274}" srcOrd="0" destOrd="0" presId="urn:microsoft.com/office/officeart/2005/8/layout/process4"/>
    <dgm:cxn modelId="{1BED2FFA-C5CE-40BB-93D0-765A0271A308}" srcId="{8B05381D-421D-4FE3-9931-701A82ED1671}" destId="{C7DC6411-153F-450A-B62D-3ED9FBEE2463}" srcOrd="0" destOrd="0" parTransId="{1A716D7F-9878-4B43-B05F-C5CED5EA1CE8}" sibTransId="{28A999C2-F43F-4565-A903-3ED163CAC4E9}"/>
    <dgm:cxn modelId="{5C73C0FF-0E56-489A-9C33-A5D235A884CC}" type="presOf" srcId="{504FE3D5-90B2-4105-B38C-19D70868382E}" destId="{0898FC4F-4639-442A-A628-E17585421C2A}" srcOrd="0" destOrd="0" presId="urn:microsoft.com/office/officeart/2005/8/layout/process4"/>
    <dgm:cxn modelId="{CC155565-4CA2-49F5-906A-B543F18C162D}" type="presParOf" srcId="{D8574CDF-197C-492E-9E82-03F07206F869}" destId="{7F9A20F7-294D-4A76-B50E-823BD59A3DB2}" srcOrd="0" destOrd="0" presId="urn:microsoft.com/office/officeart/2005/8/layout/process4"/>
    <dgm:cxn modelId="{90425E59-AAEA-40E9-BC9E-9CB4646442EC}" type="presParOf" srcId="{7F9A20F7-294D-4A76-B50E-823BD59A3DB2}" destId="{0898FC4F-4639-442A-A628-E17585421C2A}" srcOrd="0" destOrd="0" presId="urn:microsoft.com/office/officeart/2005/8/layout/process4"/>
    <dgm:cxn modelId="{F31A2F0F-CF5F-43E9-BE5C-322F42137B38}" type="presParOf" srcId="{D8574CDF-197C-492E-9E82-03F07206F869}" destId="{2F5FE9CF-65A7-4DBC-A3CA-69C15416D7C2}" srcOrd="1" destOrd="0" presId="urn:microsoft.com/office/officeart/2005/8/layout/process4"/>
    <dgm:cxn modelId="{F22CFA7A-9FB5-4D37-9A76-7012E73244F4}" type="presParOf" srcId="{D8574CDF-197C-492E-9E82-03F07206F869}" destId="{48CC8133-457A-4952-AF2B-38B2DE84D16E}" srcOrd="2" destOrd="0" presId="urn:microsoft.com/office/officeart/2005/8/layout/process4"/>
    <dgm:cxn modelId="{7FCEAA5A-B2C4-4D48-931D-33ED6569589C}" type="presParOf" srcId="{48CC8133-457A-4952-AF2B-38B2DE84D16E}" destId="{210B066F-4CF0-4160-92A9-94F88593F274}" srcOrd="0" destOrd="0" presId="urn:microsoft.com/office/officeart/2005/8/layout/process4"/>
    <dgm:cxn modelId="{6D9F55A3-9287-4AA9-AB04-4D93C329FD15}" type="presParOf" srcId="{D8574CDF-197C-492E-9E82-03F07206F869}" destId="{2F3BF2DF-E602-4DFB-AFF4-5045CE9B3675}" srcOrd="3" destOrd="0" presId="urn:microsoft.com/office/officeart/2005/8/layout/process4"/>
    <dgm:cxn modelId="{55C31822-E8C9-4088-BA68-EC31CF4902B0}" type="presParOf" srcId="{D8574CDF-197C-492E-9E82-03F07206F869}" destId="{CC2352F2-E246-4988-BA8E-CE7E7922D03E}" srcOrd="4" destOrd="0" presId="urn:microsoft.com/office/officeart/2005/8/layout/process4"/>
    <dgm:cxn modelId="{89646635-8B46-446D-B8B5-BDD77A37EF44}" type="presParOf" srcId="{CC2352F2-E246-4988-BA8E-CE7E7922D03E}" destId="{D4757028-8EAD-4B24-8A78-B4EADE1F500C}" srcOrd="0" destOrd="0" presId="urn:microsoft.com/office/officeart/2005/8/layout/process4"/>
    <dgm:cxn modelId="{05ED3842-2B08-4DA7-9864-567AD6134FFC}" type="presParOf" srcId="{D8574CDF-197C-492E-9E82-03F07206F869}" destId="{3B59D0BB-3417-4564-AD3E-B2E1E69C02D3}" srcOrd="5" destOrd="0" presId="urn:microsoft.com/office/officeart/2005/8/layout/process4"/>
    <dgm:cxn modelId="{75F50621-233D-4708-8CB3-51250B075ABF}" type="presParOf" srcId="{D8574CDF-197C-492E-9E82-03F07206F869}" destId="{C851F8E7-F984-48EE-9AFA-E410E4C990D3}" srcOrd="6" destOrd="0" presId="urn:microsoft.com/office/officeart/2005/8/layout/process4"/>
    <dgm:cxn modelId="{CE30052B-EF0E-401E-9CCF-0CE7B26ECCFD}" type="presParOf" srcId="{C851F8E7-F984-48EE-9AFA-E410E4C990D3}" destId="{4673D9A4-F6F2-4501-B95C-E22F2D8E32F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5AAD6-5D4F-480F-8137-E65E19EC72D6}">
      <dsp:nvSpPr>
        <dsp:cNvPr id="0" name=""/>
        <dsp:cNvSpPr/>
      </dsp:nvSpPr>
      <dsp:spPr>
        <a:xfrm>
          <a:off x="3550161"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1</a:t>
          </a:r>
          <a:r>
            <a:rPr lang="nb-NO" sz="2000" kern="1200" noProof="0">
              <a:solidFill>
                <a:schemeClr val="tx1"/>
              </a:solidFill>
            </a:rPr>
            <a:t>. Følge med og fange opp</a:t>
          </a:r>
        </a:p>
      </dsp:txBody>
      <dsp:txXfrm>
        <a:off x="3550161" y="36363"/>
        <a:ext cx="1266899" cy="1266899"/>
      </dsp:txXfrm>
    </dsp:sp>
    <dsp:sp modelId="{6E6E91F6-7201-4AF2-BFB0-0D02D9766301}">
      <dsp:nvSpPr>
        <dsp:cNvPr id="0" name=""/>
        <dsp:cNvSpPr/>
      </dsp:nvSpPr>
      <dsp:spPr>
        <a:xfrm>
          <a:off x="568794" y="-427"/>
          <a:ext cx="4751431" cy="4751431"/>
        </a:xfrm>
        <a:prstGeom prst="circularArrow">
          <a:avLst>
            <a:gd name="adj1" fmla="val 5199"/>
            <a:gd name="adj2" fmla="val 335857"/>
            <a:gd name="adj3" fmla="val 21293470"/>
            <a:gd name="adj4" fmla="val 19766039"/>
            <a:gd name="adj5" fmla="val 606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36DBB-6C5F-47BB-A18C-AE8244D70E34}">
      <dsp:nvSpPr>
        <dsp:cNvPr id="0" name=""/>
        <dsp:cNvSpPr/>
      </dsp:nvSpPr>
      <dsp:spPr>
        <a:xfrm>
          <a:off x="4315967" y="239327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2. Gripe inn </a:t>
          </a:r>
          <a:endParaRPr lang="en-US" sz="2000" kern="1200"/>
        </a:p>
      </dsp:txBody>
      <dsp:txXfrm>
        <a:off x="4315967" y="2393271"/>
        <a:ext cx="1266899" cy="1266899"/>
      </dsp:txXfrm>
    </dsp:sp>
    <dsp:sp modelId="{F114F98F-DA1F-44D2-A016-A2E1260FF88F}">
      <dsp:nvSpPr>
        <dsp:cNvPr id="0" name=""/>
        <dsp:cNvSpPr/>
      </dsp:nvSpPr>
      <dsp:spPr>
        <a:xfrm>
          <a:off x="568794" y="-427"/>
          <a:ext cx="4751431" cy="4751431"/>
        </a:xfrm>
        <a:prstGeom prst="circularArrow">
          <a:avLst>
            <a:gd name="adj1" fmla="val 5199"/>
            <a:gd name="adj2" fmla="val 335857"/>
            <a:gd name="adj3" fmla="val 4014935"/>
            <a:gd name="adj4" fmla="val 2253215"/>
            <a:gd name="adj5" fmla="val 6066"/>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F07C9-DD09-4EB8-9A90-CEFFE791421B}">
      <dsp:nvSpPr>
        <dsp:cNvPr id="0" name=""/>
        <dsp:cNvSpPr/>
      </dsp:nvSpPr>
      <dsp:spPr>
        <a:xfrm>
          <a:off x="2311060" y="3849921"/>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3. Melde fra </a:t>
          </a:r>
          <a:endParaRPr lang="en-US" sz="2000" kern="1200"/>
        </a:p>
      </dsp:txBody>
      <dsp:txXfrm>
        <a:off x="2311060" y="3849921"/>
        <a:ext cx="1266899" cy="1266899"/>
      </dsp:txXfrm>
    </dsp:sp>
    <dsp:sp modelId="{B2BA15F0-8CEE-4F54-821C-2A7B4D0C36AD}">
      <dsp:nvSpPr>
        <dsp:cNvPr id="0" name=""/>
        <dsp:cNvSpPr/>
      </dsp:nvSpPr>
      <dsp:spPr>
        <a:xfrm>
          <a:off x="568794" y="-427"/>
          <a:ext cx="4751431" cy="4751431"/>
        </a:xfrm>
        <a:prstGeom prst="circularArrow">
          <a:avLst>
            <a:gd name="adj1" fmla="val 5199"/>
            <a:gd name="adj2" fmla="val 335857"/>
            <a:gd name="adj3" fmla="val 8210928"/>
            <a:gd name="adj4" fmla="val 6449208"/>
            <a:gd name="adj5" fmla="val 6066"/>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201A2-A2AC-4533-96A5-7F8448B993A6}">
      <dsp:nvSpPr>
        <dsp:cNvPr id="0" name=""/>
        <dsp:cNvSpPr/>
      </dsp:nvSpPr>
      <dsp:spPr>
        <a:xfrm>
          <a:off x="132133" y="2393271"/>
          <a:ext cx="1614942"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4. </a:t>
          </a:r>
          <a:r>
            <a:rPr lang="nb-NO" sz="2000" kern="1200" noProof="0"/>
            <a:t>Undersøke</a:t>
          </a:r>
        </a:p>
      </dsp:txBody>
      <dsp:txXfrm>
        <a:off x="132133" y="2393271"/>
        <a:ext cx="1614942" cy="1266899"/>
      </dsp:txXfrm>
    </dsp:sp>
    <dsp:sp modelId="{0DA43D1C-7F42-4E36-ADF4-4AED4A261DF1}">
      <dsp:nvSpPr>
        <dsp:cNvPr id="0" name=""/>
        <dsp:cNvSpPr/>
      </dsp:nvSpPr>
      <dsp:spPr>
        <a:xfrm>
          <a:off x="568794" y="-427"/>
          <a:ext cx="4751431" cy="4751431"/>
        </a:xfrm>
        <a:prstGeom prst="circularArrow">
          <a:avLst>
            <a:gd name="adj1" fmla="val 5199"/>
            <a:gd name="adj2" fmla="val 335857"/>
            <a:gd name="adj3" fmla="val 12298104"/>
            <a:gd name="adj4" fmla="val 10770673"/>
            <a:gd name="adj5" fmla="val 6066"/>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CE8197-59C4-454C-B874-47FC77A319B4}">
      <dsp:nvSpPr>
        <dsp:cNvPr id="0" name=""/>
        <dsp:cNvSpPr/>
      </dsp:nvSpPr>
      <dsp:spPr>
        <a:xfrm>
          <a:off x="1071960" y="36363"/>
          <a:ext cx="1266899" cy="126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5. </a:t>
          </a:r>
          <a:r>
            <a:rPr lang="nb-NO" sz="2000" kern="1200" noProof="0"/>
            <a:t>Sette inn tiltak og evaluere</a:t>
          </a:r>
        </a:p>
      </dsp:txBody>
      <dsp:txXfrm>
        <a:off x="1071960" y="36363"/>
        <a:ext cx="1266899" cy="1266899"/>
      </dsp:txXfrm>
    </dsp:sp>
    <dsp:sp modelId="{15ABF3C7-C310-4F63-9E76-B94EA49FD5EB}">
      <dsp:nvSpPr>
        <dsp:cNvPr id="0" name=""/>
        <dsp:cNvSpPr/>
      </dsp:nvSpPr>
      <dsp:spPr>
        <a:xfrm>
          <a:off x="568794" y="-427"/>
          <a:ext cx="4751431" cy="4751431"/>
        </a:xfrm>
        <a:prstGeom prst="circularArrow">
          <a:avLst>
            <a:gd name="adj1" fmla="val 5199"/>
            <a:gd name="adj2" fmla="val 335857"/>
            <a:gd name="adj3" fmla="val 16865923"/>
            <a:gd name="adj4" fmla="val 15198220"/>
            <a:gd name="adj5" fmla="val 6066"/>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8FC4F-4639-442A-A628-E17585421C2A}">
      <dsp:nvSpPr>
        <dsp:cNvPr id="0" name=""/>
        <dsp:cNvSpPr/>
      </dsp:nvSpPr>
      <dsp:spPr>
        <a:xfrm>
          <a:off x="0" y="4793022"/>
          <a:ext cx="7003777" cy="10485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b-NO" sz="1800" kern="1200">
              <a:solidFill>
                <a:schemeClr val="bg1"/>
              </a:solidFill>
              <a:latin typeface="Calibri"/>
              <a:cs typeface="Calibri"/>
            </a:rPr>
            <a:t>Engstelse er midlertidig vondt – med hensiktsmessig støtte av heiagjengen erfarer barnet mestring med å tørre</a:t>
          </a:r>
          <a:endParaRPr lang="en-US" sz="1800" kern="1200">
            <a:solidFill>
              <a:schemeClr val="bg1"/>
            </a:solidFill>
          </a:endParaRPr>
        </a:p>
      </dsp:txBody>
      <dsp:txXfrm>
        <a:off x="0" y="4793022"/>
        <a:ext cx="7003777" cy="1048596"/>
      </dsp:txXfrm>
    </dsp:sp>
    <dsp:sp modelId="{210B066F-4CF0-4160-92A9-94F88593F274}">
      <dsp:nvSpPr>
        <dsp:cNvPr id="0" name=""/>
        <dsp:cNvSpPr/>
      </dsp:nvSpPr>
      <dsp:spPr>
        <a:xfrm rot="10800000">
          <a:off x="0" y="3196010"/>
          <a:ext cx="7003777" cy="1612740"/>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nb-NO" sz="1800" kern="1200">
              <a:latin typeface="Avenir Next LT Pro"/>
            </a:rPr>
            <a:t>Barnet trenger hjelp og støtte til å bli i situasjoner for å kunne øve på følelsen og selv få erfare at det ikke er </a:t>
          </a:r>
          <a:r>
            <a:rPr lang="nb-NO" sz="1800" kern="1200">
              <a:latin typeface="Calibri"/>
              <a:cs typeface="Calibri"/>
            </a:rPr>
            <a:t>farlig</a:t>
          </a:r>
          <a:endParaRPr lang="nb-NO" sz="1800" kern="1200">
            <a:latin typeface="Avenir Next LT Pro"/>
            <a:cs typeface="Calibri"/>
          </a:endParaRPr>
        </a:p>
      </dsp:txBody>
      <dsp:txXfrm rot="10800000">
        <a:off x="0" y="3196010"/>
        <a:ext cx="7003777" cy="1047910"/>
      </dsp:txXfrm>
    </dsp:sp>
    <dsp:sp modelId="{D4757028-8EAD-4B24-8A78-B4EADE1F500C}">
      <dsp:nvSpPr>
        <dsp:cNvPr id="0" name=""/>
        <dsp:cNvSpPr/>
      </dsp:nvSpPr>
      <dsp:spPr>
        <a:xfrm rot="10800000">
          <a:off x="0" y="1598998"/>
          <a:ext cx="7003777" cy="1612740"/>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nb-NO" sz="1800" kern="1200">
              <a:latin typeface="Avenir Next LT Pro"/>
            </a:rPr>
            <a:t>Barn trenger bekreftelse på at det er vondt å kjenne på engstelse, men samtidig at foreldre(og skole) viser at det ikke er farlig</a:t>
          </a:r>
          <a:endParaRPr lang="en-US" sz="1800" kern="1200"/>
        </a:p>
      </dsp:txBody>
      <dsp:txXfrm rot="10800000">
        <a:off x="0" y="1598998"/>
        <a:ext cx="7003777" cy="1047910"/>
      </dsp:txXfrm>
    </dsp:sp>
    <dsp:sp modelId="{4673D9A4-F6F2-4501-B95C-E22F2D8E32F2}">
      <dsp:nvSpPr>
        <dsp:cNvPr id="0" name=""/>
        <dsp:cNvSpPr/>
      </dsp:nvSpPr>
      <dsp:spPr>
        <a:xfrm rot="10800000">
          <a:off x="0" y="1986"/>
          <a:ext cx="7003777" cy="1612740"/>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nb-NO" sz="1800" kern="1200">
              <a:latin typeface="Avenir Next LT Pro"/>
            </a:rPr>
            <a:t>Hjelp barnet til å føle - ikke til å føle seg bedre</a:t>
          </a:r>
          <a:endParaRPr lang="en-US" sz="1800" kern="1200">
            <a:latin typeface="Avenir Next LT Pro"/>
          </a:endParaRPr>
        </a:p>
      </dsp:txBody>
      <dsp:txXfrm rot="10800000">
        <a:off x="0" y="1986"/>
        <a:ext cx="7003777" cy="104791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7776" cy="490928"/>
          </a:xfrm>
          <a:prstGeom prst="rect">
            <a:avLst/>
          </a:prstGeom>
        </p:spPr>
        <p:txBody>
          <a:bodyPr vert="horz" lIns="91440" tIns="45720" rIns="91440" bIns="45720" rtlCol="0"/>
          <a:lstStyle>
            <a:lvl1pPr algn="l">
              <a:defRPr sz="1200"/>
            </a:lvl1pPr>
          </a:lstStyle>
          <a:p>
            <a:endParaRPr lang="no-NO"/>
          </a:p>
        </p:txBody>
      </p:sp>
      <p:sp>
        <p:nvSpPr>
          <p:cNvPr id="3" name="Plassholder for dato 2"/>
          <p:cNvSpPr>
            <a:spLocks noGrp="1"/>
          </p:cNvSpPr>
          <p:nvPr>
            <p:ph type="dt" idx="1"/>
          </p:nvPr>
        </p:nvSpPr>
        <p:spPr>
          <a:xfrm>
            <a:off x="3851486" y="0"/>
            <a:ext cx="2947776" cy="490928"/>
          </a:xfrm>
          <a:prstGeom prst="rect">
            <a:avLst/>
          </a:prstGeom>
        </p:spPr>
        <p:txBody>
          <a:bodyPr vert="horz" lIns="91440" tIns="45720" rIns="91440" bIns="45720" rtlCol="0"/>
          <a:lstStyle>
            <a:lvl1pPr algn="r">
              <a:defRPr sz="1200"/>
            </a:lvl1pPr>
          </a:lstStyle>
          <a:p>
            <a:fld id="{0DB59620-CBB6-4471-BB12-FDF6F402D1AA}" type="datetimeFigureOut">
              <a:rPr lang="no-NO" smtClean="0"/>
              <a:t>29.08.2025</a:t>
            </a:fld>
            <a:endParaRPr lang="no-NO"/>
          </a:p>
        </p:txBody>
      </p:sp>
      <p:sp>
        <p:nvSpPr>
          <p:cNvPr id="4" name="Plassholder for lysbilde 3"/>
          <p:cNvSpPr>
            <a:spLocks noGrp="1" noRot="1" noChangeAspect="1"/>
          </p:cNvSpPr>
          <p:nvPr>
            <p:ph type="sldImg" idx="2"/>
          </p:nvPr>
        </p:nvSpPr>
        <p:spPr>
          <a:xfrm>
            <a:off x="460375" y="1227138"/>
            <a:ext cx="5880100" cy="3308350"/>
          </a:xfrm>
          <a:prstGeom prst="rect">
            <a:avLst/>
          </a:prstGeom>
          <a:noFill/>
          <a:ln w="12700">
            <a:solidFill>
              <a:prstClr val="black"/>
            </a:solidFill>
          </a:ln>
        </p:spPr>
        <p:txBody>
          <a:bodyPr vert="horz" lIns="91440" tIns="45720" rIns="91440" bIns="45720" rtlCol="0" anchor="ctr"/>
          <a:lstStyle/>
          <a:p>
            <a:endParaRPr lang="no-NO"/>
          </a:p>
        </p:txBody>
      </p:sp>
      <p:sp>
        <p:nvSpPr>
          <p:cNvPr id="5" name="Plassholder for notater 4"/>
          <p:cNvSpPr>
            <a:spLocks noGrp="1"/>
          </p:cNvSpPr>
          <p:nvPr>
            <p:ph type="body" sz="quarter" idx="3"/>
          </p:nvPr>
        </p:nvSpPr>
        <p:spPr>
          <a:xfrm>
            <a:off x="679768" y="4719494"/>
            <a:ext cx="5441315" cy="3861546"/>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6" name="Plassholder for bunntekst 5"/>
          <p:cNvSpPr>
            <a:spLocks noGrp="1"/>
          </p:cNvSpPr>
          <p:nvPr>
            <p:ph type="ftr" sz="quarter" idx="4"/>
          </p:nvPr>
        </p:nvSpPr>
        <p:spPr>
          <a:xfrm>
            <a:off x="0" y="9316647"/>
            <a:ext cx="2947776" cy="490928"/>
          </a:xfrm>
          <a:prstGeom prst="rect">
            <a:avLst/>
          </a:prstGeom>
        </p:spPr>
        <p:txBody>
          <a:bodyPr vert="horz" lIns="91440" tIns="45720" rIns="91440" bIns="45720" rtlCol="0" anchor="b"/>
          <a:lstStyle>
            <a:lvl1pPr algn="l">
              <a:defRPr sz="1200"/>
            </a:lvl1pPr>
          </a:lstStyle>
          <a:p>
            <a:endParaRPr lang="no-NO"/>
          </a:p>
        </p:txBody>
      </p:sp>
      <p:sp>
        <p:nvSpPr>
          <p:cNvPr id="7" name="Plassholder for lysbildenummer 6"/>
          <p:cNvSpPr>
            <a:spLocks noGrp="1"/>
          </p:cNvSpPr>
          <p:nvPr>
            <p:ph type="sldNum" sz="quarter" idx="5"/>
          </p:nvPr>
        </p:nvSpPr>
        <p:spPr>
          <a:xfrm>
            <a:off x="3851486" y="9316647"/>
            <a:ext cx="2947776" cy="490928"/>
          </a:xfrm>
          <a:prstGeom prst="rect">
            <a:avLst/>
          </a:prstGeom>
        </p:spPr>
        <p:txBody>
          <a:bodyPr vert="horz" lIns="91440" tIns="45720" rIns="91440" bIns="45720" rtlCol="0" anchor="b"/>
          <a:lstStyle>
            <a:lvl1pPr algn="r">
              <a:defRPr sz="1200"/>
            </a:lvl1pPr>
          </a:lstStyle>
          <a:p>
            <a:fld id="{B2CB8EB4-A390-480D-8407-CE82ADCE6D88}" type="slidenum">
              <a:rPr lang="no-NO" smtClean="0"/>
              <a:t>‹#›</a:t>
            </a:fld>
            <a:endParaRPr lang="no-NO"/>
          </a:p>
        </p:txBody>
      </p:sp>
    </p:spTree>
    <p:extLst>
      <p:ext uri="{BB962C8B-B14F-4D97-AF65-F5344CB8AC3E}">
        <p14:creationId xmlns:p14="http://schemas.microsoft.com/office/powerpoint/2010/main" val="4264919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a:t>
            </a:fld>
            <a:endParaRPr lang="no-NO"/>
          </a:p>
        </p:txBody>
      </p:sp>
    </p:spTree>
    <p:extLst>
      <p:ext uri="{BB962C8B-B14F-4D97-AF65-F5344CB8AC3E}">
        <p14:creationId xmlns:p14="http://schemas.microsoft.com/office/powerpoint/2010/main" val="1365946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10</a:t>
            </a:fld>
            <a:endParaRPr lang="no-NO"/>
          </a:p>
        </p:txBody>
      </p:sp>
    </p:spTree>
    <p:extLst>
      <p:ext uri="{BB962C8B-B14F-4D97-AF65-F5344CB8AC3E}">
        <p14:creationId xmlns:p14="http://schemas.microsoft.com/office/powerpoint/2010/main" val="3258505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11</a:t>
            </a:fld>
            <a:endParaRPr lang="no-NO"/>
          </a:p>
        </p:txBody>
      </p:sp>
    </p:spTree>
    <p:extLst>
      <p:ext uri="{BB962C8B-B14F-4D97-AF65-F5344CB8AC3E}">
        <p14:creationId xmlns:p14="http://schemas.microsoft.com/office/powerpoint/2010/main" val="904635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12</a:t>
            </a:fld>
            <a:endParaRPr lang="no-NO"/>
          </a:p>
        </p:txBody>
      </p:sp>
    </p:spTree>
    <p:extLst>
      <p:ext uri="{BB962C8B-B14F-4D97-AF65-F5344CB8AC3E}">
        <p14:creationId xmlns:p14="http://schemas.microsoft.com/office/powerpoint/2010/main" val="395638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13</a:t>
            </a:fld>
            <a:endParaRPr lang="no-NO"/>
          </a:p>
        </p:txBody>
      </p:sp>
    </p:spTree>
    <p:extLst>
      <p:ext uri="{BB962C8B-B14F-4D97-AF65-F5344CB8AC3E}">
        <p14:creationId xmlns:p14="http://schemas.microsoft.com/office/powerpoint/2010/main" val="756986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14</a:t>
            </a:fld>
            <a:endParaRPr lang="no-NO"/>
          </a:p>
        </p:txBody>
      </p:sp>
    </p:spTree>
    <p:extLst>
      <p:ext uri="{BB962C8B-B14F-4D97-AF65-F5344CB8AC3E}">
        <p14:creationId xmlns:p14="http://schemas.microsoft.com/office/powerpoint/2010/main" val="2241440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15</a:t>
            </a:fld>
            <a:endParaRPr lang="no-NO"/>
          </a:p>
        </p:txBody>
      </p:sp>
    </p:spTree>
    <p:extLst>
      <p:ext uri="{BB962C8B-B14F-4D97-AF65-F5344CB8AC3E}">
        <p14:creationId xmlns:p14="http://schemas.microsoft.com/office/powerpoint/2010/main" val="472862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16</a:t>
            </a:fld>
            <a:endParaRPr lang="no-NO"/>
          </a:p>
        </p:txBody>
      </p:sp>
    </p:spTree>
    <p:extLst>
      <p:ext uri="{BB962C8B-B14F-4D97-AF65-F5344CB8AC3E}">
        <p14:creationId xmlns:p14="http://schemas.microsoft.com/office/powerpoint/2010/main" val="233833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17</a:t>
            </a:fld>
            <a:endParaRPr lang="no-NO"/>
          </a:p>
        </p:txBody>
      </p:sp>
    </p:spTree>
    <p:extLst>
      <p:ext uri="{BB962C8B-B14F-4D97-AF65-F5344CB8AC3E}">
        <p14:creationId xmlns:p14="http://schemas.microsoft.com/office/powerpoint/2010/main" val="2320783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18</a:t>
            </a:fld>
            <a:endParaRPr lang="no-NO"/>
          </a:p>
        </p:txBody>
      </p:sp>
    </p:spTree>
    <p:extLst>
      <p:ext uri="{BB962C8B-B14F-4D97-AF65-F5344CB8AC3E}">
        <p14:creationId xmlns:p14="http://schemas.microsoft.com/office/powerpoint/2010/main" val="1475899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B2CB8EB4-A390-480D-8407-CE82ADCE6D88}" type="slidenum">
              <a:rPr lang="no-NO" smtClean="0"/>
              <a:t>19</a:t>
            </a:fld>
            <a:endParaRPr lang="no-NO"/>
          </a:p>
        </p:txBody>
      </p:sp>
    </p:spTree>
    <p:extLst>
      <p:ext uri="{BB962C8B-B14F-4D97-AF65-F5344CB8AC3E}">
        <p14:creationId xmlns:p14="http://schemas.microsoft.com/office/powerpoint/2010/main" val="2682607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B2CB8EB4-A390-480D-8407-CE82ADCE6D88}" type="slidenum">
              <a:rPr lang="no-NO" smtClean="0"/>
              <a:t>2</a:t>
            </a:fld>
            <a:endParaRPr lang="no-NO"/>
          </a:p>
        </p:txBody>
      </p:sp>
    </p:spTree>
    <p:extLst>
      <p:ext uri="{BB962C8B-B14F-4D97-AF65-F5344CB8AC3E}">
        <p14:creationId xmlns:p14="http://schemas.microsoft.com/office/powerpoint/2010/main" val="2850095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20</a:t>
            </a:fld>
            <a:endParaRPr lang="no-NO"/>
          </a:p>
        </p:txBody>
      </p:sp>
    </p:spTree>
    <p:extLst>
      <p:ext uri="{BB962C8B-B14F-4D97-AF65-F5344CB8AC3E}">
        <p14:creationId xmlns:p14="http://schemas.microsoft.com/office/powerpoint/2010/main" val="2834993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21</a:t>
            </a:fld>
            <a:endParaRPr lang="no-NO"/>
          </a:p>
        </p:txBody>
      </p:sp>
    </p:spTree>
    <p:extLst>
      <p:ext uri="{BB962C8B-B14F-4D97-AF65-F5344CB8AC3E}">
        <p14:creationId xmlns:p14="http://schemas.microsoft.com/office/powerpoint/2010/main" val="2975510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22</a:t>
            </a:fld>
            <a:endParaRPr lang="no-NO"/>
          </a:p>
        </p:txBody>
      </p:sp>
    </p:spTree>
    <p:extLst>
      <p:ext uri="{BB962C8B-B14F-4D97-AF65-F5344CB8AC3E}">
        <p14:creationId xmlns:p14="http://schemas.microsoft.com/office/powerpoint/2010/main" val="4138359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23</a:t>
            </a:fld>
            <a:endParaRPr lang="no-NO"/>
          </a:p>
        </p:txBody>
      </p:sp>
    </p:spTree>
    <p:extLst>
      <p:ext uri="{BB962C8B-B14F-4D97-AF65-F5344CB8AC3E}">
        <p14:creationId xmlns:p14="http://schemas.microsoft.com/office/powerpoint/2010/main" val="3787155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24</a:t>
            </a:fld>
            <a:endParaRPr lang="no-NO"/>
          </a:p>
        </p:txBody>
      </p:sp>
    </p:spTree>
    <p:extLst>
      <p:ext uri="{BB962C8B-B14F-4D97-AF65-F5344CB8AC3E}">
        <p14:creationId xmlns:p14="http://schemas.microsoft.com/office/powerpoint/2010/main" val="3212233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25</a:t>
            </a:fld>
            <a:endParaRPr lang="no-NO"/>
          </a:p>
        </p:txBody>
      </p:sp>
    </p:spTree>
    <p:extLst>
      <p:ext uri="{BB962C8B-B14F-4D97-AF65-F5344CB8AC3E}">
        <p14:creationId xmlns:p14="http://schemas.microsoft.com/office/powerpoint/2010/main" val="1913884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26</a:t>
            </a:fld>
            <a:endParaRPr lang="no-NO"/>
          </a:p>
        </p:txBody>
      </p:sp>
    </p:spTree>
    <p:extLst>
      <p:ext uri="{BB962C8B-B14F-4D97-AF65-F5344CB8AC3E}">
        <p14:creationId xmlns:p14="http://schemas.microsoft.com/office/powerpoint/2010/main" val="279961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27</a:t>
            </a:fld>
            <a:endParaRPr lang="no-NO"/>
          </a:p>
        </p:txBody>
      </p:sp>
    </p:spTree>
    <p:extLst>
      <p:ext uri="{BB962C8B-B14F-4D97-AF65-F5344CB8AC3E}">
        <p14:creationId xmlns:p14="http://schemas.microsoft.com/office/powerpoint/2010/main" val="434908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28</a:t>
            </a:fld>
            <a:endParaRPr lang="no-NO"/>
          </a:p>
        </p:txBody>
      </p:sp>
    </p:spTree>
    <p:extLst>
      <p:ext uri="{BB962C8B-B14F-4D97-AF65-F5344CB8AC3E}">
        <p14:creationId xmlns:p14="http://schemas.microsoft.com/office/powerpoint/2010/main" val="326455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29</a:t>
            </a:fld>
            <a:endParaRPr lang="no-NO"/>
          </a:p>
        </p:txBody>
      </p:sp>
    </p:spTree>
    <p:extLst>
      <p:ext uri="{BB962C8B-B14F-4D97-AF65-F5344CB8AC3E}">
        <p14:creationId xmlns:p14="http://schemas.microsoft.com/office/powerpoint/2010/main" val="410914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3</a:t>
            </a:fld>
            <a:endParaRPr lang="no-NO"/>
          </a:p>
        </p:txBody>
      </p:sp>
    </p:spTree>
    <p:extLst>
      <p:ext uri="{BB962C8B-B14F-4D97-AF65-F5344CB8AC3E}">
        <p14:creationId xmlns:p14="http://schemas.microsoft.com/office/powerpoint/2010/main" val="1815261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30</a:t>
            </a:fld>
            <a:endParaRPr lang="no-NO"/>
          </a:p>
        </p:txBody>
      </p:sp>
    </p:spTree>
    <p:extLst>
      <p:ext uri="{BB962C8B-B14F-4D97-AF65-F5344CB8AC3E}">
        <p14:creationId xmlns:p14="http://schemas.microsoft.com/office/powerpoint/2010/main" val="2505481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31</a:t>
            </a:fld>
            <a:endParaRPr lang="no-NO"/>
          </a:p>
        </p:txBody>
      </p:sp>
    </p:spTree>
    <p:extLst>
      <p:ext uri="{BB962C8B-B14F-4D97-AF65-F5344CB8AC3E}">
        <p14:creationId xmlns:p14="http://schemas.microsoft.com/office/powerpoint/2010/main" val="2354012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32</a:t>
            </a:fld>
            <a:endParaRPr lang="no-NO"/>
          </a:p>
        </p:txBody>
      </p:sp>
    </p:spTree>
    <p:extLst>
      <p:ext uri="{BB962C8B-B14F-4D97-AF65-F5344CB8AC3E}">
        <p14:creationId xmlns:p14="http://schemas.microsoft.com/office/powerpoint/2010/main" val="436632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33</a:t>
            </a:fld>
            <a:endParaRPr lang="no-NO"/>
          </a:p>
        </p:txBody>
      </p:sp>
    </p:spTree>
    <p:extLst>
      <p:ext uri="{BB962C8B-B14F-4D97-AF65-F5344CB8AC3E}">
        <p14:creationId xmlns:p14="http://schemas.microsoft.com/office/powerpoint/2010/main" val="2701154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34</a:t>
            </a:fld>
            <a:endParaRPr lang="no-NO"/>
          </a:p>
        </p:txBody>
      </p:sp>
    </p:spTree>
    <p:extLst>
      <p:ext uri="{BB962C8B-B14F-4D97-AF65-F5344CB8AC3E}">
        <p14:creationId xmlns:p14="http://schemas.microsoft.com/office/powerpoint/2010/main" val="608525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B2CB8EB4-A390-480D-8407-CE82ADCE6D88}" type="slidenum">
              <a:rPr lang="no-NO" smtClean="0"/>
              <a:t>4</a:t>
            </a:fld>
            <a:endParaRPr lang="no-NO"/>
          </a:p>
        </p:txBody>
      </p:sp>
    </p:spTree>
    <p:extLst>
      <p:ext uri="{BB962C8B-B14F-4D97-AF65-F5344CB8AC3E}">
        <p14:creationId xmlns:p14="http://schemas.microsoft.com/office/powerpoint/2010/main" val="282652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B2CB8EB4-A390-480D-8407-CE82ADCE6D88}" type="slidenum">
              <a:rPr lang="no-NO" smtClean="0"/>
              <a:t>5</a:t>
            </a:fld>
            <a:endParaRPr lang="no-NO"/>
          </a:p>
        </p:txBody>
      </p:sp>
    </p:spTree>
    <p:extLst>
      <p:ext uri="{BB962C8B-B14F-4D97-AF65-F5344CB8AC3E}">
        <p14:creationId xmlns:p14="http://schemas.microsoft.com/office/powerpoint/2010/main" val="117964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B2CB8EB4-A390-480D-8407-CE82ADCE6D88}" type="slidenum">
              <a:rPr lang="no-NO" smtClean="0"/>
              <a:t>6</a:t>
            </a:fld>
            <a:endParaRPr lang="no-NO"/>
          </a:p>
        </p:txBody>
      </p:sp>
    </p:spTree>
    <p:extLst>
      <p:ext uri="{BB962C8B-B14F-4D97-AF65-F5344CB8AC3E}">
        <p14:creationId xmlns:p14="http://schemas.microsoft.com/office/powerpoint/2010/main" val="3938376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3E84D-D0EB-4F47-63A3-41AA9EBAB06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A758379-18F2-486D-B44C-DF2AF97D21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64FC784-4B77-0EDC-1430-6BCB40D28BA2}"/>
              </a:ext>
            </a:extLst>
          </p:cNvPr>
          <p:cNvSpPr>
            <a:spLocks noGrp="1"/>
          </p:cNvSpPr>
          <p:nvPr>
            <p:ph type="body" idx="1"/>
          </p:nvPr>
        </p:nvSpPr>
        <p:spPr/>
        <p:txBody>
          <a:bodyPr/>
          <a:lstStyle/>
          <a:p>
            <a:endParaRPr lang="no-NO"/>
          </a:p>
        </p:txBody>
      </p:sp>
      <p:sp>
        <p:nvSpPr>
          <p:cNvPr id="4" name="Plassholder for lysbildenummer 3">
            <a:extLst>
              <a:ext uri="{FF2B5EF4-FFF2-40B4-BE49-F238E27FC236}">
                <a16:creationId xmlns:a16="http://schemas.microsoft.com/office/drawing/2014/main" id="{45AF1CFC-4DA2-45E1-C4D9-C31DC8703A50}"/>
              </a:ext>
            </a:extLst>
          </p:cNvPr>
          <p:cNvSpPr>
            <a:spLocks noGrp="1"/>
          </p:cNvSpPr>
          <p:nvPr>
            <p:ph type="sldNum" sz="quarter" idx="5"/>
          </p:nvPr>
        </p:nvSpPr>
        <p:spPr/>
        <p:txBody>
          <a:bodyPr/>
          <a:lstStyle/>
          <a:p>
            <a:fld id="{B2CB8EB4-A390-480D-8407-CE82ADCE6D88}" type="slidenum">
              <a:rPr lang="no-NO" smtClean="0"/>
              <a:t>7</a:t>
            </a:fld>
            <a:endParaRPr lang="no-NO"/>
          </a:p>
        </p:txBody>
      </p:sp>
    </p:spTree>
    <p:extLst>
      <p:ext uri="{BB962C8B-B14F-4D97-AF65-F5344CB8AC3E}">
        <p14:creationId xmlns:p14="http://schemas.microsoft.com/office/powerpoint/2010/main" val="371840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8</a:t>
            </a:fld>
            <a:endParaRPr lang="no-NO"/>
          </a:p>
        </p:txBody>
      </p:sp>
    </p:spTree>
    <p:extLst>
      <p:ext uri="{BB962C8B-B14F-4D97-AF65-F5344CB8AC3E}">
        <p14:creationId xmlns:p14="http://schemas.microsoft.com/office/powerpoint/2010/main" val="1993917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a:p>
        </p:txBody>
      </p:sp>
      <p:sp>
        <p:nvSpPr>
          <p:cNvPr id="4" name="Plassholder for lysbildenummer 3"/>
          <p:cNvSpPr>
            <a:spLocks noGrp="1"/>
          </p:cNvSpPr>
          <p:nvPr>
            <p:ph type="sldNum" sz="quarter" idx="5"/>
          </p:nvPr>
        </p:nvSpPr>
        <p:spPr/>
        <p:txBody>
          <a:bodyPr/>
          <a:lstStyle/>
          <a:p>
            <a:fld id="{B2CB8EB4-A390-480D-8407-CE82ADCE6D88}" type="slidenum">
              <a:rPr lang="no-NO" smtClean="0"/>
              <a:t>9</a:t>
            </a:fld>
            <a:endParaRPr lang="no-NO"/>
          </a:p>
        </p:txBody>
      </p:sp>
    </p:spTree>
    <p:extLst>
      <p:ext uri="{BB962C8B-B14F-4D97-AF65-F5344CB8AC3E}">
        <p14:creationId xmlns:p14="http://schemas.microsoft.com/office/powerpoint/2010/main" val="173810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bilde, venstre">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7B1D8B24-B388-1C44-AB28-01579A5DD24D}"/>
              </a:ext>
            </a:extLst>
          </p:cNvPr>
          <p:cNvSpPr>
            <a:spLocks noGrp="1"/>
          </p:cNvSpPr>
          <p:nvPr>
            <p:ph type="pic" sz="quarter" idx="14"/>
          </p:nvPr>
        </p:nvSpPr>
        <p:spPr>
          <a:xfrm>
            <a:off x="0" y="1"/>
            <a:ext cx="5715000" cy="6857999"/>
          </a:xfrm>
          <a:noFill/>
        </p:spPr>
        <p:txBody>
          <a:bodyPr/>
          <a:lstStyle/>
          <a:p>
            <a:r>
              <a:rPr lang="nb-NO"/>
              <a:t>Klikk på ikonet for å legge til et bilde</a:t>
            </a:r>
          </a:p>
        </p:txBody>
      </p:sp>
      <p:sp>
        <p:nvSpPr>
          <p:cNvPr id="4" name="Content Placeholder 3">
            <a:extLst>
              <a:ext uri="{FF2B5EF4-FFF2-40B4-BE49-F238E27FC236}">
                <a16:creationId xmlns:a16="http://schemas.microsoft.com/office/drawing/2014/main" id="{A8E04EE7-D715-5A48-BEE7-A5F2BA3EC98E}"/>
              </a:ext>
            </a:extLst>
          </p:cNvPr>
          <p:cNvSpPr>
            <a:spLocks noGrp="1"/>
          </p:cNvSpPr>
          <p:nvPr>
            <p:ph sz="half" idx="2" hasCustomPrompt="1"/>
          </p:nvPr>
        </p:nvSpPr>
        <p:spPr>
          <a:xfrm>
            <a:off x="6172200" y="1946217"/>
            <a:ext cx="5389796" cy="4279276"/>
          </a:xfrm>
        </p:spPr>
        <p:txBody>
          <a:bodyPr/>
          <a:lstStyle/>
          <a:p>
            <a:pPr lvl="0"/>
            <a:r>
              <a:rPr lang="nb-NO" noProof="0"/>
              <a:t>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4">
            <a:extLst>
              <a:ext uri="{FF2B5EF4-FFF2-40B4-BE49-F238E27FC236}">
                <a16:creationId xmlns:a16="http://schemas.microsoft.com/office/drawing/2014/main" id="{13EDF1A5-97CB-4A47-971D-3712EF8E3085}"/>
              </a:ext>
            </a:extLst>
          </p:cNvPr>
          <p:cNvSpPr>
            <a:spLocks noGrp="1"/>
          </p:cNvSpPr>
          <p:nvPr>
            <p:ph type="dt" sz="half" idx="10"/>
          </p:nvPr>
        </p:nvSpPr>
        <p:spPr/>
        <p:txBody>
          <a:bodyPr/>
          <a:lstStyle/>
          <a:p>
            <a:fld id="{C33FAB1E-9CDD-B047-95EF-1C28D50BDB6A}" type="datetimeFigureOut">
              <a:rPr lang="nb-NO" smtClean="0"/>
              <a:t>29.08.2025</a:t>
            </a:fld>
            <a:endParaRPr lang="nb-NO"/>
          </a:p>
        </p:txBody>
      </p:sp>
      <p:sp>
        <p:nvSpPr>
          <p:cNvPr id="6" name="Footer Placeholder 5">
            <a:extLst>
              <a:ext uri="{FF2B5EF4-FFF2-40B4-BE49-F238E27FC236}">
                <a16:creationId xmlns:a16="http://schemas.microsoft.com/office/drawing/2014/main" id="{0BE528E0-8174-4B49-A8C3-144F654E935C}"/>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B6694223-863D-EB48-BAA0-C93A68D4E143}"/>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8" name="Title 1">
            <a:extLst>
              <a:ext uri="{FF2B5EF4-FFF2-40B4-BE49-F238E27FC236}">
                <a16:creationId xmlns:a16="http://schemas.microsoft.com/office/drawing/2014/main" id="{ABA87CF2-28A9-6843-A082-5B76C1183413}"/>
              </a:ext>
            </a:extLst>
          </p:cNvPr>
          <p:cNvSpPr>
            <a:spLocks noGrp="1"/>
          </p:cNvSpPr>
          <p:nvPr>
            <p:ph type="title" hasCustomPrompt="1"/>
          </p:nvPr>
        </p:nvSpPr>
        <p:spPr>
          <a:xfrm>
            <a:off x="6172199" y="629998"/>
            <a:ext cx="5389796" cy="1046218"/>
          </a:xfrm>
        </p:spPr>
        <p:txBody>
          <a:bodyPr/>
          <a:lstStyle/>
          <a:p>
            <a:r>
              <a:rPr lang="nb-NO" noProof="0"/>
              <a:t>Click to edit Master title style</a:t>
            </a:r>
          </a:p>
        </p:txBody>
      </p:sp>
      <p:sp>
        <p:nvSpPr>
          <p:cNvPr id="11" name="Plassholder for tekst 1">
            <a:extLst>
              <a:ext uri="{FF2B5EF4-FFF2-40B4-BE49-F238E27FC236}">
                <a16:creationId xmlns:a16="http://schemas.microsoft.com/office/drawing/2014/main" id="{70672EDB-C162-4B43-B797-10E3F412B420}"/>
              </a:ext>
            </a:extLst>
          </p:cNvPr>
          <p:cNvSpPr>
            <a:spLocks noGrp="1"/>
          </p:cNvSpPr>
          <p:nvPr>
            <p:ph type="body" sz="quarter" idx="15"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68123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1C4F631-1EFF-47D4-BCF5-F94D536CB9C5}"/>
              </a:ext>
            </a:extLst>
          </p:cNvPr>
          <p:cNvSpPr>
            <a:spLocks noGrp="1"/>
          </p:cNvSpPr>
          <p:nvPr>
            <p:ph type="dt" sz="half" idx="10"/>
          </p:nvPr>
        </p:nvSpPr>
        <p:spPr/>
        <p:txBody>
          <a:bodyPr/>
          <a:lstStyle/>
          <a:p>
            <a:fld id="{3D799C2F-F806-42D2-A9B4-263D16DB6C04}" type="datetimeFigureOut">
              <a:rPr lang="no-NO" smtClean="0"/>
              <a:t>29.08.2025</a:t>
            </a:fld>
            <a:endParaRPr lang="no-NO"/>
          </a:p>
        </p:txBody>
      </p:sp>
      <p:sp>
        <p:nvSpPr>
          <p:cNvPr id="3" name="Plassholder for bunntekst 2">
            <a:extLst>
              <a:ext uri="{FF2B5EF4-FFF2-40B4-BE49-F238E27FC236}">
                <a16:creationId xmlns:a16="http://schemas.microsoft.com/office/drawing/2014/main" id="{EDD1A9FD-32A5-9BE5-824C-2CEBC83884C8}"/>
              </a:ext>
            </a:extLst>
          </p:cNvPr>
          <p:cNvSpPr>
            <a:spLocks noGrp="1"/>
          </p:cNvSpPr>
          <p:nvPr>
            <p:ph type="ftr" sz="quarter" idx="11"/>
          </p:nvPr>
        </p:nvSpPr>
        <p:spPr/>
        <p:txBody>
          <a:bodyPr/>
          <a:lstStyle/>
          <a:p>
            <a:endParaRPr lang="no-NO"/>
          </a:p>
        </p:txBody>
      </p:sp>
      <p:sp>
        <p:nvSpPr>
          <p:cNvPr id="4" name="Plassholder for lysbildenummer 3">
            <a:extLst>
              <a:ext uri="{FF2B5EF4-FFF2-40B4-BE49-F238E27FC236}">
                <a16:creationId xmlns:a16="http://schemas.microsoft.com/office/drawing/2014/main" id="{62C6EB24-0777-A870-C992-856B707A6D9C}"/>
              </a:ext>
            </a:extLst>
          </p:cNvPr>
          <p:cNvSpPr>
            <a:spLocks noGrp="1"/>
          </p:cNvSpPr>
          <p:nvPr>
            <p:ph type="sldNum" sz="quarter" idx="12"/>
          </p:nvPr>
        </p:nvSpPr>
        <p:spPr/>
        <p:txBody>
          <a:bodyPr/>
          <a:lstStyle/>
          <a:p>
            <a:fld id="{9CD80A3A-A2DA-4B50-BD92-A1A3A105425E}" type="slidenum">
              <a:rPr lang="no-NO" smtClean="0"/>
              <a:t>‹#›</a:t>
            </a:fld>
            <a:endParaRPr lang="no-NO"/>
          </a:p>
        </p:txBody>
      </p:sp>
    </p:spTree>
    <p:extLst>
      <p:ext uri="{BB962C8B-B14F-4D97-AF65-F5344CB8AC3E}">
        <p14:creationId xmlns:p14="http://schemas.microsoft.com/office/powerpoint/2010/main" val="86918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D73AD2C-FCAD-113C-4717-8A8F895DC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no-NO"/>
          </a:p>
        </p:txBody>
      </p:sp>
      <p:sp>
        <p:nvSpPr>
          <p:cNvPr id="3" name="Plassholder for tekst 2">
            <a:extLst>
              <a:ext uri="{FF2B5EF4-FFF2-40B4-BE49-F238E27FC236}">
                <a16:creationId xmlns:a16="http://schemas.microsoft.com/office/drawing/2014/main" id="{9D8A947E-9B3F-1BC8-ACEC-FBDF07C354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o-NO"/>
          </a:p>
        </p:txBody>
      </p:sp>
      <p:sp>
        <p:nvSpPr>
          <p:cNvPr id="4" name="Plassholder for dato 3">
            <a:extLst>
              <a:ext uri="{FF2B5EF4-FFF2-40B4-BE49-F238E27FC236}">
                <a16:creationId xmlns:a16="http://schemas.microsoft.com/office/drawing/2014/main" id="{4295646A-F3E6-A3BD-6805-893A59F400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99C2F-F806-42D2-A9B4-263D16DB6C04}" type="datetimeFigureOut">
              <a:rPr lang="no-NO" smtClean="0"/>
              <a:t>29.08.2025</a:t>
            </a:fld>
            <a:endParaRPr lang="no-NO"/>
          </a:p>
        </p:txBody>
      </p:sp>
      <p:sp>
        <p:nvSpPr>
          <p:cNvPr id="5" name="Plassholder for bunntekst 4">
            <a:extLst>
              <a:ext uri="{FF2B5EF4-FFF2-40B4-BE49-F238E27FC236}">
                <a16:creationId xmlns:a16="http://schemas.microsoft.com/office/drawing/2014/main" id="{85B9C240-27F3-AAC6-5505-85945F84E0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o-NO"/>
          </a:p>
        </p:txBody>
      </p:sp>
      <p:sp>
        <p:nvSpPr>
          <p:cNvPr id="6" name="Plassholder for lysbildenummer 5">
            <a:extLst>
              <a:ext uri="{FF2B5EF4-FFF2-40B4-BE49-F238E27FC236}">
                <a16:creationId xmlns:a16="http://schemas.microsoft.com/office/drawing/2014/main" id="{235F39C9-CD46-0B8A-7E95-912C346BA5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80A3A-A2DA-4B50-BD92-A1A3A105425E}" type="slidenum">
              <a:rPr lang="no-NO" smtClean="0"/>
              <a:t>‹#›</a:t>
            </a:fld>
            <a:endParaRPr lang="no-NO"/>
          </a:p>
        </p:txBody>
      </p:sp>
    </p:spTree>
    <p:extLst>
      <p:ext uri="{BB962C8B-B14F-4D97-AF65-F5344CB8AC3E}">
        <p14:creationId xmlns:p14="http://schemas.microsoft.com/office/powerpoint/2010/main" val="2934291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o-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2" name="Tittel 1">
            <a:extLst>
              <a:ext uri="{FF2B5EF4-FFF2-40B4-BE49-F238E27FC236}">
                <a16:creationId xmlns:a16="http://schemas.microsoft.com/office/drawing/2014/main" id="{45898ADA-8339-F4C3-04C4-4FF7D74D4FA9}"/>
              </a:ext>
            </a:extLst>
          </p:cNvPr>
          <p:cNvSpPr>
            <a:spLocks noGrp="1"/>
          </p:cNvSpPr>
          <p:nvPr>
            <p:ph type="ctrTitle"/>
          </p:nvPr>
        </p:nvSpPr>
        <p:spPr>
          <a:xfrm>
            <a:off x="3502731" y="1542402"/>
            <a:ext cx="5186842" cy="2387918"/>
          </a:xfrm>
        </p:spPr>
        <p:txBody>
          <a:bodyPr anchor="b">
            <a:normAutofit/>
          </a:bodyPr>
          <a:lstStyle/>
          <a:p>
            <a:r>
              <a:rPr lang="nb-NO" sz="5200">
                <a:solidFill>
                  <a:schemeClr val="tx2"/>
                </a:solidFill>
              </a:rPr>
              <a:t>Foreldremøte for 5.-7. trinn</a:t>
            </a:r>
            <a:endParaRPr lang="no-NO" sz="5200">
              <a:solidFill>
                <a:schemeClr val="tx2"/>
              </a:solidFill>
            </a:endParaRPr>
          </a:p>
        </p:txBody>
      </p:sp>
      <p:sp>
        <p:nvSpPr>
          <p:cNvPr id="3" name="Undertittel 2">
            <a:extLst>
              <a:ext uri="{FF2B5EF4-FFF2-40B4-BE49-F238E27FC236}">
                <a16:creationId xmlns:a16="http://schemas.microsoft.com/office/drawing/2014/main" id="{42EBAE63-C67D-EF7D-25D5-262EC2961E32}"/>
              </a:ext>
            </a:extLst>
          </p:cNvPr>
          <p:cNvSpPr>
            <a:spLocks noGrp="1"/>
          </p:cNvSpPr>
          <p:nvPr>
            <p:ph type="subTitle" idx="1"/>
          </p:nvPr>
        </p:nvSpPr>
        <p:spPr>
          <a:xfrm>
            <a:off x="3502135" y="4001587"/>
            <a:ext cx="5188034" cy="682079"/>
          </a:xfrm>
        </p:spPr>
        <p:txBody>
          <a:bodyPr vert="horz" lIns="91440" tIns="45720" rIns="91440" bIns="45720" rtlCol="0" anchor="t">
            <a:normAutofit/>
          </a:bodyPr>
          <a:lstStyle/>
          <a:p>
            <a:r>
              <a:rPr lang="nb-NO">
                <a:solidFill>
                  <a:schemeClr val="tx2"/>
                </a:solidFill>
                <a:ea typeface="Calibri"/>
                <a:cs typeface="Calibri"/>
              </a:rPr>
              <a:t>27.08.2025</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510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6" name="Freeform: Shape 25">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DC5156F0-6EBB-7733-043B-CCD8A368614E}"/>
              </a:ext>
            </a:extLst>
          </p:cNvPr>
          <p:cNvSpPr>
            <a:spLocks noGrp="1"/>
          </p:cNvSpPr>
          <p:nvPr>
            <p:ph type="title"/>
          </p:nvPr>
        </p:nvSpPr>
        <p:spPr>
          <a:xfrm>
            <a:off x="3572627" y="243575"/>
            <a:ext cx="7056848" cy="1142868"/>
          </a:xfrm>
        </p:spPr>
        <p:txBody>
          <a:bodyPr>
            <a:normAutofit/>
          </a:bodyPr>
          <a:lstStyle/>
          <a:p>
            <a:pPr algn="ctr"/>
            <a:r>
              <a:rPr lang="nb-NO" sz="3600">
                <a:solidFill>
                  <a:schemeClr val="tx2"/>
                </a:solidFill>
              </a:rPr>
              <a:t>Skolens støttesystemer</a:t>
            </a:r>
            <a:endParaRPr lang="no-NO" sz="3600">
              <a:solidFill>
                <a:schemeClr val="tx2"/>
              </a:solidFill>
            </a:endParaRPr>
          </a:p>
        </p:txBody>
      </p:sp>
      <p:sp>
        <p:nvSpPr>
          <p:cNvPr id="3" name="Plassholder for innhold 2">
            <a:extLst>
              <a:ext uri="{FF2B5EF4-FFF2-40B4-BE49-F238E27FC236}">
                <a16:creationId xmlns:a16="http://schemas.microsoft.com/office/drawing/2014/main" id="{707AB8C9-9073-1451-FB28-D3253BBB4D3E}"/>
              </a:ext>
            </a:extLst>
          </p:cNvPr>
          <p:cNvSpPr>
            <a:spLocks noGrp="1"/>
          </p:cNvSpPr>
          <p:nvPr>
            <p:ph idx="1"/>
          </p:nvPr>
        </p:nvSpPr>
        <p:spPr>
          <a:xfrm>
            <a:off x="4685789" y="1630017"/>
            <a:ext cx="6774028" cy="4516408"/>
          </a:xfrm>
        </p:spPr>
        <p:txBody>
          <a:bodyPr vert="horz" lIns="91440" tIns="45720" rIns="91440" bIns="45720" rtlCol="0" anchor="t">
            <a:normAutofit fontScale="62500" lnSpcReduction="20000"/>
          </a:bodyPr>
          <a:lstStyle/>
          <a:p>
            <a:r>
              <a:rPr lang="nb-NO" sz="2400">
                <a:solidFill>
                  <a:schemeClr val="tx2"/>
                </a:solidFill>
              </a:rPr>
              <a:t>TPO-koordinator og sosiallærer:</a:t>
            </a:r>
          </a:p>
          <a:p>
            <a:pPr marL="457200" lvl="1" indent="0">
              <a:buNone/>
            </a:pPr>
            <a:endParaRPr lang="nb-NO" sz="2000">
              <a:solidFill>
                <a:schemeClr val="tx2"/>
              </a:solidFill>
              <a:cs typeface="Calibri"/>
            </a:endParaRPr>
          </a:p>
          <a:p>
            <a:pPr lvl="1"/>
            <a:r>
              <a:rPr lang="nb-NO" sz="2000">
                <a:solidFill>
                  <a:schemeClr val="tx2"/>
                </a:solidFill>
              </a:rPr>
              <a:t> Kari Nyman</a:t>
            </a:r>
            <a:endParaRPr lang="nb-NO" sz="2000">
              <a:solidFill>
                <a:schemeClr val="tx2"/>
              </a:solidFill>
              <a:ea typeface="Calibri"/>
              <a:cs typeface="Calibri"/>
            </a:endParaRPr>
          </a:p>
          <a:p>
            <a:endParaRPr lang="nb-NO" sz="2600">
              <a:solidFill>
                <a:schemeClr val="tx2"/>
              </a:solidFill>
            </a:endParaRPr>
          </a:p>
          <a:p>
            <a:r>
              <a:rPr lang="nb-NO" sz="2600">
                <a:solidFill>
                  <a:schemeClr val="tx2"/>
                </a:solidFill>
              </a:rPr>
              <a:t>LK20 om inkluderende fellesskap, som innebærer at både skole og hjem tar ansvar for at barna inkluderes. </a:t>
            </a:r>
            <a:endParaRPr lang="nb-NO" sz="2600">
              <a:solidFill>
                <a:schemeClr val="tx2"/>
              </a:solidFill>
              <a:ea typeface="Calibri"/>
              <a:cs typeface="Calibri"/>
            </a:endParaRPr>
          </a:p>
          <a:p>
            <a:endParaRPr lang="nb-NO" sz="2600">
              <a:solidFill>
                <a:schemeClr val="tx2"/>
              </a:solidFill>
            </a:endParaRPr>
          </a:p>
          <a:p>
            <a:r>
              <a:rPr lang="nb-NO" sz="2600">
                <a:solidFill>
                  <a:schemeClr val="tx2"/>
                </a:solidFill>
              </a:rPr>
              <a:t>Opplæringsloven paragraf 11.2: </a:t>
            </a:r>
            <a:endParaRPr lang="nb-NO" sz="2600">
              <a:solidFill>
                <a:schemeClr val="tx2"/>
              </a:solidFill>
              <a:ea typeface="Calibri"/>
              <a:cs typeface="Calibri"/>
            </a:endParaRPr>
          </a:p>
          <a:p>
            <a:pPr lvl="1"/>
            <a:r>
              <a:rPr lang="nb-NO" sz="2000">
                <a:solidFill>
                  <a:schemeClr val="tx2"/>
                </a:solidFill>
              </a:rPr>
              <a:t>Følge med på elevens utvikling</a:t>
            </a:r>
            <a:endParaRPr lang="nb-NO" sz="2000">
              <a:solidFill>
                <a:schemeClr val="tx2"/>
              </a:solidFill>
              <a:ea typeface="Calibri"/>
              <a:cs typeface="Calibri"/>
            </a:endParaRPr>
          </a:p>
          <a:p>
            <a:pPr lvl="1"/>
            <a:r>
              <a:rPr lang="nb-NO" sz="2000">
                <a:solidFill>
                  <a:schemeClr val="tx2"/>
                </a:solidFill>
              </a:rPr>
              <a:t>Melde fra dersom eleven ikke har tilfredsstillende utbytte</a:t>
            </a:r>
            <a:endParaRPr lang="nb-NO" sz="2000">
              <a:solidFill>
                <a:schemeClr val="tx2"/>
              </a:solidFill>
              <a:ea typeface="Calibri"/>
              <a:cs typeface="Calibri"/>
            </a:endParaRPr>
          </a:p>
          <a:p>
            <a:pPr lvl="1"/>
            <a:r>
              <a:rPr lang="nb-NO" sz="2000">
                <a:solidFill>
                  <a:schemeClr val="tx2"/>
                </a:solidFill>
              </a:rPr>
              <a:t>Sette inn tiltak</a:t>
            </a:r>
            <a:endParaRPr lang="nb-NO" sz="2000">
              <a:solidFill>
                <a:schemeClr val="tx2"/>
              </a:solidFill>
              <a:ea typeface="Calibri"/>
              <a:cs typeface="Calibri"/>
            </a:endParaRPr>
          </a:p>
          <a:p>
            <a:pPr marL="457200" lvl="1" indent="0">
              <a:buNone/>
            </a:pPr>
            <a:endParaRPr lang="nb-NO" sz="2000">
              <a:solidFill>
                <a:schemeClr val="tx2"/>
              </a:solidFill>
            </a:endParaRPr>
          </a:p>
          <a:p>
            <a:r>
              <a:rPr lang="nb-NO" sz="2400">
                <a:solidFill>
                  <a:schemeClr val="tx2"/>
                </a:solidFill>
                <a:cs typeface="Calibri" panose="020F0502020204030204"/>
              </a:rPr>
              <a:t>Skolens koordineringsteam</a:t>
            </a:r>
            <a:endParaRPr lang="nb-NO" sz="2400">
              <a:solidFill>
                <a:schemeClr val="tx2"/>
              </a:solidFill>
              <a:ea typeface="Calibri"/>
              <a:cs typeface="Calibri" panose="020F0502020204030204"/>
            </a:endParaRPr>
          </a:p>
          <a:p>
            <a:pPr lvl="1"/>
            <a:r>
              <a:rPr lang="nb-NO" sz="2000">
                <a:solidFill>
                  <a:schemeClr val="tx2"/>
                </a:solidFill>
                <a:cs typeface="Calibri" panose="020F0502020204030204"/>
              </a:rPr>
              <a:t>Samarbeid med andre instanser</a:t>
            </a:r>
            <a:endParaRPr lang="nb-NO" sz="2000">
              <a:solidFill>
                <a:schemeClr val="tx2"/>
              </a:solidFill>
              <a:ea typeface="Calibri"/>
              <a:cs typeface="Calibri" panose="020F0502020204030204"/>
            </a:endParaRPr>
          </a:p>
          <a:p>
            <a:pPr marL="457200" lvl="1" indent="0">
              <a:buNone/>
            </a:pPr>
            <a:endParaRPr lang="nb-NO" sz="2000">
              <a:solidFill>
                <a:schemeClr val="tx2"/>
              </a:solidFill>
            </a:endParaRPr>
          </a:p>
          <a:p>
            <a:r>
              <a:rPr lang="nb-NO" sz="2400">
                <a:solidFill>
                  <a:schemeClr val="tx2"/>
                </a:solidFill>
                <a:cs typeface="Calibri" panose="020F0502020204030204"/>
              </a:rPr>
              <a:t>Kartlegging</a:t>
            </a:r>
            <a:endParaRPr lang="nb-NO" sz="2400">
              <a:solidFill>
                <a:schemeClr val="tx2"/>
              </a:solidFill>
              <a:ea typeface="Calibri"/>
              <a:cs typeface="Calibri" panose="020F0502020204030204"/>
            </a:endParaRPr>
          </a:p>
          <a:p>
            <a:pPr lvl="1"/>
            <a:r>
              <a:rPr lang="nb-NO">
                <a:solidFill>
                  <a:schemeClr val="tx2"/>
                </a:solidFill>
                <a:ea typeface="Calibri"/>
                <a:cs typeface="Calibri"/>
              </a:rPr>
              <a:t>5.trinn: Nasjonale prøver uke 36-39( lesing, regning og engelsk)</a:t>
            </a:r>
            <a:endParaRPr lang="nb-NO" sz="2400">
              <a:solidFill>
                <a:schemeClr val="tx2"/>
              </a:solidFill>
            </a:endParaRPr>
          </a:p>
          <a:p>
            <a:pPr lvl="1"/>
            <a:r>
              <a:rPr lang="nb-NO">
                <a:solidFill>
                  <a:schemeClr val="tx2"/>
                </a:solidFill>
                <a:ea typeface="Calibri"/>
                <a:cs typeface="Calibri"/>
              </a:rPr>
              <a:t>6.trinn: Ordkjedetesten( høst og vår)</a:t>
            </a:r>
          </a:p>
          <a:p>
            <a:pPr lvl="1"/>
            <a:r>
              <a:rPr lang="nb-NO">
                <a:solidFill>
                  <a:schemeClr val="tx2"/>
                </a:solidFill>
                <a:ea typeface="Calibri"/>
                <a:cs typeface="Calibri"/>
              </a:rPr>
              <a:t>7.trinn: Ordkjedetesten ( høst og vår)</a:t>
            </a:r>
            <a:endParaRPr lang="nb-NO" sz="2400">
              <a:solidFill>
                <a:schemeClr val="tx2"/>
              </a:solidFill>
              <a:ea typeface="Calibri"/>
              <a:cs typeface="Calibri"/>
            </a:endParaRPr>
          </a:p>
          <a:p>
            <a:pPr lvl="1"/>
            <a:endParaRPr lang="nb-NO" sz="2400">
              <a:solidFill>
                <a:schemeClr val="tx2"/>
              </a:solidFill>
              <a:ea typeface="Calibri"/>
              <a:cs typeface="Calibri"/>
            </a:endParaRPr>
          </a:p>
          <a:p>
            <a:pPr lvl="1"/>
            <a:endParaRPr lang="nb-NO" sz="2400">
              <a:solidFill>
                <a:schemeClr val="tx2"/>
              </a:solidFill>
              <a:ea typeface="Calibri"/>
              <a:cs typeface="Calibri"/>
            </a:endParaRPr>
          </a:p>
          <a:p>
            <a:pPr lvl="1"/>
            <a:endParaRPr lang="nb-NO" sz="2400">
              <a:solidFill>
                <a:schemeClr val="tx2"/>
              </a:solidFill>
              <a:ea typeface="Calibri"/>
              <a:cs typeface="Calibri"/>
            </a:endParaRPr>
          </a:p>
          <a:p>
            <a:pPr marL="0" indent="0">
              <a:buNone/>
            </a:pPr>
            <a:endParaRPr lang="nb-NO" sz="2400">
              <a:solidFill>
                <a:schemeClr val="tx2"/>
              </a:solidFill>
              <a:ea typeface="Calibri"/>
              <a:cs typeface="Calibri"/>
            </a:endParaRPr>
          </a:p>
          <a:p>
            <a:pPr marL="0" indent="0">
              <a:buNone/>
            </a:pPr>
            <a:endParaRPr lang="nb-NO" sz="2400">
              <a:solidFill>
                <a:schemeClr val="tx2"/>
              </a:solidFill>
              <a:ea typeface="Calibri"/>
              <a:cs typeface="Calibri"/>
            </a:endParaRPr>
          </a:p>
        </p:txBody>
      </p:sp>
      <p:grpSp>
        <p:nvGrpSpPr>
          <p:cNvPr id="31" name="Group 30">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2" name="Freeform: Shape 31">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5" name="Freeform: Shape 34">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Bilde 3" descr="Meeting Clipart PNG, Vector, PSD, and Clipart With Transparent Background  for Free Download | Pngtree">
            <a:extLst>
              <a:ext uri="{FF2B5EF4-FFF2-40B4-BE49-F238E27FC236}">
                <a16:creationId xmlns:a16="http://schemas.microsoft.com/office/drawing/2014/main" id="{9AE28A13-3906-E7B6-3240-225BF46B8E9B}"/>
              </a:ext>
            </a:extLst>
          </p:cNvPr>
          <p:cNvPicPr>
            <a:picLocks noChangeAspect="1"/>
          </p:cNvPicPr>
          <p:nvPr/>
        </p:nvPicPr>
        <p:blipFill>
          <a:blip r:embed="rId3"/>
          <a:stretch>
            <a:fillRect/>
          </a:stretch>
        </p:blipFill>
        <p:spPr>
          <a:xfrm>
            <a:off x="916781" y="1881187"/>
            <a:ext cx="3429000" cy="3429000"/>
          </a:xfrm>
          <a:prstGeom prst="rect">
            <a:avLst/>
          </a:prstGeom>
        </p:spPr>
      </p:pic>
    </p:spTree>
    <p:extLst>
      <p:ext uri="{BB962C8B-B14F-4D97-AF65-F5344CB8AC3E}">
        <p14:creationId xmlns:p14="http://schemas.microsoft.com/office/powerpoint/2010/main" val="380145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2C3E2F-99EF-A8F6-D76C-6A12B4FEBB8D}"/>
              </a:ext>
            </a:extLst>
          </p:cNvPr>
          <p:cNvSpPr>
            <a:spLocks noGrp="1"/>
          </p:cNvSpPr>
          <p:nvPr>
            <p:ph type="title"/>
          </p:nvPr>
        </p:nvSpPr>
        <p:spPr/>
        <p:txBody>
          <a:bodyPr/>
          <a:lstStyle/>
          <a:p>
            <a:r>
              <a:rPr lang="nb-NO">
                <a:cs typeface="Calibri Light"/>
              </a:rPr>
              <a:t>Forebyggende tiltak 5-7.trinn</a:t>
            </a:r>
            <a:endParaRPr lang="nb-NO"/>
          </a:p>
        </p:txBody>
      </p:sp>
      <p:sp>
        <p:nvSpPr>
          <p:cNvPr id="3" name="Plassholder for innhold 2">
            <a:extLst>
              <a:ext uri="{FF2B5EF4-FFF2-40B4-BE49-F238E27FC236}">
                <a16:creationId xmlns:a16="http://schemas.microsoft.com/office/drawing/2014/main" id="{5B638A3C-C13E-72EC-F8C0-D960FD711B16}"/>
              </a:ext>
            </a:extLst>
          </p:cNvPr>
          <p:cNvSpPr>
            <a:spLocks noGrp="1"/>
          </p:cNvSpPr>
          <p:nvPr>
            <p:ph idx="1"/>
          </p:nvPr>
        </p:nvSpPr>
        <p:spPr>
          <a:xfrm>
            <a:off x="838200" y="1547598"/>
            <a:ext cx="10515600" cy="4835310"/>
          </a:xfrm>
        </p:spPr>
        <p:txBody>
          <a:bodyPr vert="horz" lIns="91440" tIns="45720" rIns="91440" bIns="45720" rtlCol="0" anchor="t">
            <a:normAutofit fontScale="92500" lnSpcReduction="10000"/>
          </a:bodyPr>
          <a:lstStyle/>
          <a:p>
            <a:r>
              <a:rPr lang="nb-NO">
                <a:cs typeface="Calibri"/>
              </a:rPr>
              <a:t>Elevsamtaler</a:t>
            </a:r>
          </a:p>
          <a:p>
            <a:r>
              <a:rPr lang="nb-NO">
                <a:cs typeface="Calibri"/>
              </a:rPr>
              <a:t>Utviklingssamtaler høst og vår</a:t>
            </a:r>
            <a:endParaRPr lang="nb-NO">
              <a:ea typeface="Calibri"/>
              <a:cs typeface="Calibri"/>
            </a:endParaRPr>
          </a:p>
          <a:p>
            <a:r>
              <a:rPr lang="nb-NO">
                <a:ea typeface="Calibri"/>
                <a:cs typeface="Calibri"/>
              </a:rPr>
              <a:t>Klassetrivsel og elevundersøkelsen</a:t>
            </a:r>
            <a:endParaRPr lang="nb-NO">
              <a:cs typeface="Calibri"/>
            </a:endParaRPr>
          </a:p>
          <a:p>
            <a:r>
              <a:rPr lang="nb-NO">
                <a:cs typeface="Calibri"/>
              </a:rPr>
              <a:t>Link til livet</a:t>
            </a:r>
            <a:endParaRPr lang="nb-NO">
              <a:ea typeface="Calibri" panose="020F0502020204030204"/>
              <a:cs typeface="Calibri"/>
            </a:endParaRPr>
          </a:p>
          <a:p>
            <a:r>
              <a:rPr lang="nb-NO">
                <a:ea typeface="Calibri" panose="020F0502020204030204"/>
                <a:cs typeface="Calibri"/>
              </a:rPr>
              <a:t>Vanlig men Vondt (7.trinn)</a:t>
            </a:r>
            <a:endParaRPr lang="nb-NO">
              <a:cs typeface="Calibri"/>
            </a:endParaRPr>
          </a:p>
          <a:p>
            <a:r>
              <a:rPr lang="nb-NO">
                <a:cs typeface="Calibri"/>
              </a:rPr>
              <a:t>Fadderordning 1. og 5.trinn</a:t>
            </a:r>
            <a:endParaRPr lang="nb-NO">
              <a:ea typeface="Calibri" panose="020F0502020204030204"/>
              <a:cs typeface="Calibri"/>
            </a:endParaRPr>
          </a:p>
          <a:p>
            <a:r>
              <a:rPr lang="nb-NO">
                <a:cs typeface="Calibri"/>
              </a:rPr>
              <a:t>TL (trivselslederprogrammet)</a:t>
            </a:r>
            <a:endParaRPr lang="nb-NO">
              <a:ea typeface="Calibri" panose="020F0502020204030204"/>
              <a:cs typeface="Calibri"/>
            </a:endParaRPr>
          </a:p>
          <a:p>
            <a:r>
              <a:rPr lang="nb-NO">
                <a:cs typeface="Calibri"/>
              </a:rPr>
              <a:t>Elevtjeneste/tilgjengelighet</a:t>
            </a:r>
            <a:endParaRPr lang="nb-NO">
              <a:ea typeface="Calibri" panose="020F0502020204030204"/>
              <a:cs typeface="Calibri"/>
            </a:endParaRPr>
          </a:p>
          <a:p>
            <a:r>
              <a:rPr lang="nb-NO">
                <a:ea typeface="Calibri" panose="020F0502020204030204"/>
                <a:cs typeface="Calibri"/>
              </a:rPr>
              <a:t>Mini-Risk</a:t>
            </a:r>
          </a:p>
          <a:p>
            <a:r>
              <a:rPr lang="nb-NO">
                <a:cs typeface="Calibri"/>
              </a:rPr>
              <a:t>Fritidstilbud (Røde Kors, Blåkors, Fritidsetaten, </a:t>
            </a:r>
            <a:r>
              <a:rPr lang="nb-NO" err="1">
                <a:cs typeface="Calibri"/>
              </a:rPr>
              <a:t>Aquarama</a:t>
            </a:r>
            <a:r>
              <a:rPr lang="nb-NO">
                <a:cs typeface="Calibri"/>
              </a:rPr>
              <a:t>, Unik Ressurssenter mm)</a:t>
            </a:r>
            <a:endParaRPr lang="nb-NO">
              <a:ea typeface="Calibri" panose="020F0502020204030204"/>
              <a:cs typeface="Calibri"/>
            </a:endParaRPr>
          </a:p>
          <a:p>
            <a:pPr marL="0" indent="0">
              <a:buNone/>
            </a:pPr>
            <a:endParaRPr lang="nb-NO">
              <a:cs typeface="Calibri"/>
            </a:endParaRPr>
          </a:p>
          <a:p>
            <a:endParaRPr lang="nb-NO">
              <a:cs typeface="Calibri"/>
            </a:endParaRPr>
          </a:p>
          <a:p>
            <a:endParaRPr lang="nb-NO">
              <a:cs typeface="Calibri"/>
            </a:endParaRPr>
          </a:p>
          <a:p>
            <a:endParaRPr lang="nb-NO">
              <a:cs typeface="Calibri"/>
            </a:endParaRPr>
          </a:p>
        </p:txBody>
      </p:sp>
      <p:pic>
        <p:nvPicPr>
          <p:cNvPr id="4" name="Bilde 3" descr="Psykisk helse i skolen">
            <a:extLst>
              <a:ext uri="{FF2B5EF4-FFF2-40B4-BE49-F238E27FC236}">
                <a16:creationId xmlns:a16="http://schemas.microsoft.com/office/drawing/2014/main" id="{222E4073-666F-A2A0-5CDE-E9D96CCD5A8D}"/>
              </a:ext>
            </a:extLst>
          </p:cNvPr>
          <p:cNvPicPr>
            <a:picLocks noChangeAspect="1"/>
          </p:cNvPicPr>
          <p:nvPr/>
        </p:nvPicPr>
        <p:blipFill>
          <a:blip r:embed="rId3"/>
          <a:stretch>
            <a:fillRect/>
          </a:stretch>
        </p:blipFill>
        <p:spPr>
          <a:xfrm>
            <a:off x="7513864" y="3255217"/>
            <a:ext cx="2743200" cy="2062065"/>
          </a:xfrm>
          <a:prstGeom prst="rect">
            <a:avLst/>
          </a:prstGeom>
        </p:spPr>
      </p:pic>
      <p:pic>
        <p:nvPicPr>
          <p:cNvPr id="5" name="Bilde 4" descr="Lærer | Lisa Aisato - nettbutikk">
            <a:extLst>
              <a:ext uri="{FF2B5EF4-FFF2-40B4-BE49-F238E27FC236}">
                <a16:creationId xmlns:a16="http://schemas.microsoft.com/office/drawing/2014/main" id="{8F496B7B-BC6D-1AF9-46D9-8FDC64FC5344}"/>
              </a:ext>
            </a:extLst>
          </p:cNvPr>
          <p:cNvPicPr>
            <a:picLocks noChangeAspect="1"/>
          </p:cNvPicPr>
          <p:nvPr/>
        </p:nvPicPr>
        <p:blipFill>
          <a:blip r:embed="rId4"/>
          <a:stretch>
            <a:fillRect/>
          </a:stretch>
        </p:blipFill>
        <p:spPr>
          <a:xfrm>
            <a:off x="8238419" y="629708"/>
            <a:ext cx="1924050" cy="2381250"/>
          </a:xfrm>
          <a:prstGeom prst="rect">
            <a:avLst/>
          </a:prstGeom>
        </p:spPr>
      </p:pic>
    </p:spTree>
    <p:extLst>
      <p:ext uri="{BB962C8B-B14F-4D97-AF65-F5344CB8AC3E}">
        <p14:creationId xmlns:p14="http://schemas.microsoft.com/office/powerpoint/2010/main" val="1194364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EA5D55-F709-B275-71DD-99626C899767}"/>
              </a:ext>
            </a:extLst>
          </p:cNvPr>
          <p:cNvSpPr>
            <a:spLocks noGrp="1"/>
          </p:cNvSpPr>
          <p:nvPr>
            <p:ph type="title"/>
          </p:nvPr>
        </p:nvSpPr>
        <p:spPr>
          <a:xfrm>
            <a:off x="1155557" y="4551036"/>
            <a:ext cx="4284420" cy="1687143"/>
          </a:xfrm>
        </p:spPr>
        <p:txBody>
          <a:bodyPr anchor="t">
            <a:normAutofit/>
          </a:bodyPr>
          <a:lstStyle/>
          <a:p>
            <a:endParaRPr lang="no-NO">
              <a:solidFill>
                <a:schemeClr val="bg1"/>
              </a:solidFill>
            </a:endParaRPr>
          </a:p>
        </p:txBody>
      </p:sp>
      <p:pic>
        <p:nvPicPr>
          <p:cNvPr id="4" name="Plassholder for innhold 3">
            <a:extLst>
              <a:ext uri="{FF2B5EF4-FFF2-40B4-BE49-F238E27FC236}">
                <a16:creationId xmlns:a16="http://schemas.microsoft.com/office/drawing/2014/main" id="{CF70B1CE-9B6E-3D48-ACEF-0D2BB77D639A}"/>
              </a:ext>
            </a:extLst>
          </p:cNvPr>
          <p:cNvPicPr>
            <a:picLocks noChangeAspect="1"/>
          </p:cNvPicPr>
          <p:nvPr/>
        </p:nvPicPr>
        <p:blipFill>
          <a:blip r:embed="rId3"/>
          <a:srcRect t="1756" r="2" b="49"/>
          <a:stretch>
            <a:fillRect/>
          </a:stretch>
        </p:blipFill>
        <p:spPr>
          <a:xfrm>
            <a:off x="1155556" y="637762"/>
            <a:ext cx="9889765" cy="3579308"/>
          </a:xfrm>
          <a:prstGeom prst="rect">
            <a:avLst/>
          </a:prstGeom>
        </p:spPr>
      </p:pic>
      <p:sp>
        <p:nvSpPr>
          <p:cNvPr id="8" name="Content Placeholder 7">
            <a:extLst>
              <a:ext uri="{FF2B5EF4-FFF2-40B4-BE49-F238E27FC236}">
                <a16:creationId xmlns:a16="http://schemas.microsoft.com/office/drawing/2014/main" id="{6BBFD202-6EC3-4B5B-1F0F-ACD9E8E865D5}"/>
              </a:ext>
            </a:extLst>
          </p:cNvPr>
          <p:cNvSpPr>
            <a:spLocks noGrp="1"/>
          </p:cNvSpPr>
          <p:nvPr>
            <p:ph idx="1"/>
          </p:nvPr>
        </p:nvSpPr>
        <p:spPr>
          <a:xfrm>
            <a:off x="6734649" y="4750698"/>
            <a:ext cx="4310672" cy="1463834"/>
          </a:xfrm>
        </p:spPr>
        <p:txBody>
          <a:bodyPr>
            <a:normAutofit/>
          </a:bodyPr>
          <a:lstStyle/>
          <a:p>
            <a:endParaRPr lang="en-US" sz="1600"/>
          </a:p>
        </p:txBody>
      </p:sp>
    </p:spTree>
    <p:extLst>
      <p:ext uri="{BB962C8B-B14F-4D97-AF65-F5344CB8AC3E}">
        <p14:creationId xmlns:p14="http://schemas.microsoft.com/office/powerpoint/2010/main" val="77217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31D7D330-4759-2145-3616-FC0707682AFD}"/>
              </a:ext>
            </a:extLst>
          </p:cNvPr>
          <p:cNvSpPr txBox="1"/>
          <p:nvPr/>
        </p:nvSpPr>
        <p:spPr>
          <a:xfrm>
            <a:off x="5721058" y="2109679"/>
            <a:ext cx="4502411" cy="4339650"/>
          </a:xfrm>
          <a:prstGeom prst="rect">
            <a:avLst/>
          </a:prstGeom>
          <a:noFill/>
        </p:spPr>
        <p:txBody>
          <a:bodyPr wrap="square" lIns="91440" tIns="45720" rIns="91440" bIns="45720" rtlCol="0" anchor="t">
            <a:spAutoFit/>
          </a:bodyPr>
          <a:lstStyle/>
          <a:p>
            <a:r>
              <a:rPr lang="nb-NO" sz="2000">
                <a:latin typeface="+mj-lt"/>
              </a:rPr>
              <a:t>Julie Dalvik og Kari Reinertsen Jerstad </a:t>
            </a:r>
            <a:endParaRPr lang="en-US"/>
          </a:p>
          <a:p>
            <a:pPr marL="285750" indent="-285750">
              <a:buFont typeface="Arial" panose="020B0604020202020204" pitchFamily="34" charset="0"/>
              <a:buChar char="•"/>
            </a:pPr>
            <a:r>
              <a:rPr lang="nb-NO" sz="2000">
                <a:latin typeface="+mj-lt"/>
              </a:rPr>
              <a:t>Lavterskel tilbud</a:t>
            </a:r>
            <a:endParaRPr lang="nb-NO" sz="2000">
              <a:latin typeface="+mj-lt"/>
              <a:cs typeface="Calibri"/>
            </a:endParaRPr>
          </a:p>
          <a:p>
            <a:pPr marL="285750" indent="-285750">
              <a:buFont typeface="Arial" panose="020B0604020202020204" pitchFamily="34" charset="0"/>
              <a:buChar char="•"/>
            </a:pPr>
            <a:r>
              <a:rPr lang="nb-NO" sz="2000">
                <a:latin typeface="+mj-lt"/>
              </a:rPr>
              <a:t>Samarbeider med Familien Hus Lund </a:t>
            </a:r>
            <a:endParaRPr lang="nb-NO" sz="2000">
              <a:latin typeface="+mj-lt"/>
              <a:cs typeface="Calibri"/>
            </a:endParaRPr>
          </a:p>
          <a:p>
            <a:pPr marL="285750" indent="-285750">
              <a:buFont typeface="Arial" panose="020B0604020202020204" pitchFamily="34" charset="0"/>
              <a:buChar char="•"/>
            </a:pPr>
            <a:r>
              <a:rPr lang="nb-NO" sz="2000">
                <a:latin typeface="+mj-lt"/>
              </a:rPr>
              <a:t>Taushetsplikt </a:t>
            </a:r>
            <a:endParaRPr lang="nb-NO" sz="2000">
              <a:latin typeface="+mj-lt"/>
              <a:cs typeface="Calibri"/>
            </a:endParaRPr>
          </a:p>
          <a:p>
            <a:r>
              <a:rPr lang="nb-NO" sz="2000">
                <a:latin typeface="+mj-lt"/>
              </a:rPr>
              <a:t>Hva skjer på </a:t>
            </a:r>
          </a:p>
          <a:p>
            <a:r>
              <a:rPr lang="nb-NO" sz="2000">
                <a:latin typeface="+mj-lt"/>
              </a:rPr>
              <a:t>5.trinn: Pubertetsundervisning, «Sinna Mann»</a:t>
            </a:r>
            <a:endParaRPr lang="nb-NO" sz="2000">
              <a:latin typeface="+mj-lt"/>
              <a:ea typeface="Calibri Light"/>
              <a:cs typeface="Calibri Light"/>
            </a:endParaRPr>
          </a:p>
          <a:p>
            <a:r>
              <a:rPr lang="nb-NO" sz="2000">
                <a:latin typeface="+mj-lt"/>
              </a:rPr>
              <a:t>6.trinn: MMR</a:t>
            </a:r>
          </a:p>
          <a:p>
            <a:r>
              <a:rPr lang="nb-NO" sz="2000">
                <a:latin typeface="+mj-lt"/>
              </a:rPr>
              <a:t>7.trinn: HPV-vaksine x 2, Vanlig Men Vondt, pubertetsgrupper</a:t>
            </a:r>
            <a:endParaRPr lang="nb-NO" sz="2000">
              <a:latin typeface="+mj-lt"/>
              <a:ea typeface="Calibri Light"/>
              <a:cs typeface="Calibri Light"/>
            </a:endParaRPr>
          </a:p>
          <a:p>
            <a:pPr marL="285750" indent="-285750">
              <a:buFont typeface="Arial" panose="020B0604020202020204" pitchFamily="34" charset="0"/>
              <a:buChar char="•"/>
            </a:pPr>
            <a:r>
              <a:rPr lang="nb-NO" sz="2000">
                <a:latin typeface="+mj-lt"/>
                <a:cs typeface="Calibri"/>
              </a:rPr>
              <a:t>Kontaktinformasjon </a:t>
            </a:r>
          </a:p>
          <a:p>
            <a:r>
              <a:rPr lang="nb-NO" sz="1400">
                <a:latin typeface="+mj-lt"/>
                <a:ea typeface="Calibri Light"/>
                <a:cs typeface="Calibri Light"/>
              </a:rPr>
              <a:t> </a:t>
            </a:r>
            <a:endParaRPr lang="nb-NO" sz="1400">
              <a:latin typeface="+mj-lt"/>
            </a:endParaRPr>
          </a:p>
          <a:p>
            <a:endParaRPr lang="nb-NO" sz="1400" b="1">
              <a:solidFill>
                <a:schemeClr val="accent1">
                  <a:lumMod val="75000"/>
                </a:schemeClr>
              </a:solidFill>
              <a:latin typeface="+mj-lt"/>
              <a:cs typeface="Calibri"/>
            </a:endParaRPr>
          </a:p>
          <a:p>
            <a:endParaRPr lang="nb-NO" sz="1400">
              <a:latin typeface="+mj-lt"/>
            </a:endParaRPr>
          </a:p>
          <a:p>
            <a:endParaRPr lang="no-NO" sz="1400">
              <a:latin typeface="+mj-lt"/>
            </a:endParaRPr>
          </a:p>
        </p:txBody>
      </p:sp>
      <p:pic>
        <p:nvPicPr>
          <p:cNvPr id="6" name="Picture 4" descr="Velkommen til skolestart!">
            <a:extLst>
              <a:ext uri="{FF2B5EF4-FFF2-40B4-BE49-F238E27FC236}">
                <a16:creationId xmlns:a16="http://schemas.microsoft.com/office/drawing/2014/main" id="{143C316B-E61A-DAC8-870B-C75F6B185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86" y="2109680"/>
            <a:ext cx="4502411" cy="3018374"/>
          </a:xfrm>
          <a:prstGeom prst="rect">
            <a:avLst/>
          </a:prstGeom>
          <a:noFill/>
          <a:extLst>
            <a:ext uri="{909E8E84-426E-40DD-AFC4-6F175D3DCCD1}">
              <a14:hiddenFill xmlns:a14="http://schemas.microsoft.com/office/drawing/2010/main">
                <a:solidFill>
                  <a:srgbClr val="FFFFFF"/>
                </a:solidFill>
              </a14:hiddenFill>
            </a:ext>
          </a:extLst>
        </p:spPr>
      </p:pic>
      <p:sp>
        <p:nvSpPr>
          <p:cNvPr id="7" name="Tittel 1">
            <a:extLst>
              <a:ext uri="{FF2B5EF4-FFF2-40B4-BE49-F238E27FC236}">
                <a16:creationId xmlns:a16="http://schemas.microsoft.com/office/drawing/2014/main" id="{43DB53F5-C42C-727E-30BB-1B91DDA2DE21}"/>
              </a:ext>
            </a:extLst>
          </p:cNvPr>
          <p:cNvSpPr>
            <a:spLocks noGrp="1"/>
          </p:cNvSpPr>
          <p:nvPr>
            <p:ph type="ctrTitle"/>
          </p:nvPr>
        </p:nvSpPr>
        <p:spPr>
          <a:xfrm>
            <a:off x="5238656" y="371705"/>
            <a:ext cx="4984813" cy="1356855"/>
          </a:xfrm>
          <a:noFill/>
        </p:spPr>
        <p:txBody>
          <a:bodyPr>
            <a:normAutofit fontScale="90000"/>
          </a:bodyPr>
          <a:lstStyle/>
          <a:p>
            <a:pPr algn="l"/>
            <a:r>
              <a:rPr lang="nb-NO" sz="5200"/>
              <a:t>Skolehelsetjenesten</a:t>
            </a:r>
            <a:endParaRPr lang="no-NO" sz="5200"/>
          </a:p>
        </p:txBody>
      </p:sp>
    </p:spTree>
    <p:extLst>
      <p:ext uri="{BB962C8B-B14F-4D97-AF65-F5344CB8AC3E}">
        <p14:creationId xmlns:p14="http://schemas.microsoft.com/office/powerpoint/2010/main" val="1692019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E6F04E5-DFFF-F19B-9CBD-FA1D727FB94B}"/>
              </a:ext>
            </a:extLst>
          </p:cNvPr>
          <p:cNvSpPr>
            <a:spLocks noGrp="1"/>
          </p:cNvSpPr>
          <p:nvPr>
            <p:ph type="title"/>
          </p:nvPr>
        </p:nvSpPr>
        <p:spPr/>
        <p:txBody>
          <a:bodyPr/>
          <a:lstStyle/>
          <a:p>
            <a:pPr algn="ctr"/>
            <a:r>
              <a:rPr lang="nb-NO">
                <a:ea typeface="Calibri Light"/>
                <a:cs typeface="Calibri Light"/>
              </a:rPr>
              <a:t>Engstelighet</a:t>
            </a:r>
          </a:p>
        </p:txBody>
      </p:sp>
      <p:pic>
        <p:nvPicPr>
          <p:cNvPr id="4" name="Plassholder for innhold 3" descr="Et bilde som inneholder tekst, tegnefilm, skjermbilde, design&#10;&#10;Automatisk generert beskrivelse">
            <a:extLst>
              <a:ext uri="{FF2B5EF4-FFF2-40B4-BE49-F238E27FC236}">
                <a16:creationId xmlns:a16="http://schemas.microsoft.com/office/drawing/2014/main" id="{40B27C0B-D48B-05C3-BA22-72F634499CD6}"/>
              </a:ext>
            </a:extLst>
          </p:cNvPr>
          <p:cNvPicPr>
            <a:picLocks noGrp="1" noChangeAspect="1"/>
          </p:cNvPicPr>
          <p:nvPr>
            <p:ph idx="1"/>
          </p:nvPr>
        </p:nvPicPr>
        <p:blipFill>
          <a:blip r:embed="rId3"/>
          <a:stretch>
            <a:fillRect/>
          </a:stretch>
        </p:blipFill>
        <p:spPr>
          <a:xfrm>
            <a:off x="148789" y="4576"/>
            <a:ext cx="11868590" cy="6740658"/>
          </a:xfrm>
        </p:spPr>
      </p:pic>
    </p:spTree>
    <p:extLst>
      <p:ext uri="{BB962C8B-B14F-4D97-AF65-F5344CB8AC3E}">
        <p14:creationId xmlns:p14="http://schemas.microsoft.com/office/powerpoint/2010/main" val="2231684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7C3215-5048-4033-BBD5-7322E2005B25}"/>
              </a:ext>
            </a:extLst>
          </p:cNvPr>
          <p:cNvSpPr>
            <a:spLocks noGrp="1"/>
          </p:cNvSpPr>
          <p:nvPr>
            <p:ph type="title"/>
          </p:nvPr>
        </p:nvSpPr>
        <p:spPr>
          <a:xfrm>
            <a:off x="581026" y="559813"/>
            <a:ext cx="3467099" cy="5739859"/>
          </a:xfrm>
        </p:spPr>
        <p:txBody>
          <a:bodyPr>
            <a:normAutofit/>
          </a:bodyPr>
          <a:lstStyle/>
          <a:p>
            <a:r>
              <a:rPr lang="nb-NO" sz="3400"/>
              <a:t>Hva er hensiktsmessig tilrettelegging?</a:t>
            </a:r>
            <a:br>
              <a:rPr lang="nb-NO" sz="3400"/>
            </a:br>
            <a:br>
              <a:rPr lang="nb-NO" sz="3400"/>
            </a:br>
            <a:br>
              <a:rPr lang="nb-NO" sz="3400"/>
            </a:br>
            <a:br>
              <a:rPr lang="nb-NO" sz="3400"/>
            </a:br>
            <a:br>
              <a:rPr lang="nb-NO" sz="3400"/>
            </a:br>
            <a:br>
              <a:rPr lang="nb-NO" sz="3400"/>
            </a:br>
            <a:endParaRPr lang="nb-NO" sz="3400"/>
          </a:p>
        </p:txBody>
      </p:sp>
      <p:graphicFrame>
        <p:nvGraphicFramePr>
          <p:cNvPr id="16" name="Plassholder for innhold 2">
            <a:extLst>
              <a:ext uri="{FF2B5EF4-FFF2-40B4-BE49-F238E27FC236}">
                <a16:creationId xmlns:a16="http://schemas.microsoft.com/office/drawing/2014/main" id="{2F9FD141-2EFB-7682-D00F-BCD1139FF8C5}"/>
              </a:ext>
            </a:extLst>
          </p:cNvPr>
          <p:cNvGraphicFramePr>
            <a:graphicFrameLocks noGrp="1"/>
          </p:cNvGraphicFramePr>
          <p:nvPr>
            <p:ph idx="1"/>
          </p:nvPr>
        </p:nvGraphicFramePr>
        <p:xfrm>
          <a:off x="4807223" y="409575"/>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7">
            <a:extLst>
              <a:ext uri="{FF2B5EF4-FFF2-40B4-BE49-F238E27FC236}">
                <a16:creationId xmlns:a16="http://schemas.microsoft.com/office/drawing/2014/main" id="{1050DB36-D9AF-406F-94F1-B98EF19FAC23}"/>
              </a:ext>
            </a:extLst>
          </p:cNvPr>
          <p:cNvPicPr>
            <a:picLocks noChangeAspect="1"/>
          </p:cNvPicPr>
          <p:nvPr/>
        </p:nvPicPr>
        <p:blipFill>
          <a:blip r:embed="rId8"/>
          <a:stretch>
            <a:fillRect/>
          </a:stretch>
        </p:blipFill>
        <p:spPr>
          <a:xfrm>
            <a:off x="916842" y="2916621"/>
            <a:ext cx="2743200" cy="3310759"/>
          </a:xfrm>
          <a:prstGeom prst="rect">
            <a:avLst/>
          </a:prstGeom>
        </p:spPr>
      </p:pic>
    </p:spTree>
    <p:extLst>
      <p:ext uri="{BB962C8B-B14F-4D97-AF65-F5344CB8AC3E}">
        <p14:creationId xmlns:p14="http://schemas.microsoft.com/office/powerpoint/2010/main" val="4037142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C020-F2EF-AC71-A833-7A37FDA01CF9}"/>
              </a:ext>
            </a:extLst>
          </p:cNvPr>
          <p:cNvSpPr>
            <a:spLocks noGrp="1"/>
          </p:cNvSpPr>
          <p:nvPr>
            <p:ph type="title"/>
          </p:nvPr>
        </p:nvSpPr>
        <p:spPr>
          <a:xfrm>
            <a:off x="838200" y="559813"/>
            <a:ext cx="5179237" cy="2259586"/>
          </a:xfrm>
        </p:spPr>
        <p:txBody>
          <a:bodyPr>
            <a:normAutofit/>
          </a:bodyPr>
          <a:lstStyle/>
          <a:p>
            <a:r>
              <a:rPr lang="nb-NO">
                <a:solidFill>
                  <a:schemeClr val="tx2"/>
                </a:solidFill>
              </a:rPr>
              <a:t>De voksne som rollemodeller</a:t>
            </a:r>
          </a:p>
        </p:txBody>
      </p:sp>
      <p:sp>
        <p:nvSpPr>
          <p:cNvPr id="3" name="Content Placeholder 2">
            <a:extLst>
              <a:ext uri="{FF2B5EF4-FFF2-40B4-BE49-F238E27FC236}">
                <a16:creationId xmlns:a16="http://schemas.microsoft.com/office/drawing/2014/main" id="{DF697618-75E4-0BFC-DD88-AEEB0265C668}"/>
              </a:ext>
            </a:extLst>
          </p:cNvPr>
          <p:cNvSpPr>
            <a:spLocks noGrp="1"/>
          </p:cNvSpPr>
          <p:nvPr>
            <p:ph idx="1"/>
          </p:nvPr>
        </p:nvSpPr>
        <p:spPr>
          <a:xfrm>
            <a:off x="6174562" y="559814"/>
            <a:ext cx="5146083" cy="2581970"/>
          </a:xfrm>
        </p:spPr>
        <p:txBody>
          <a:bodyPr vert="horz" lIns="91440" tIns="45720" rIns="91440" bIns="45720" rtlCol="0" anchor="t">
            <a:normAutofit/>
          </a:bodyPr>
          <a:lstStyle/>
          <a:p>
            <a:r>
              <a:rPr lang="nb-NO" sz="1800" b="1">
                <a:solidFill>
                  <a:schemeClr val="tx2"/>
                </a:solidFill>
              </a:rPr>
              <a:t>Vær et godt forbilde</a:t>
            </a:r>
          </a:p>
          <a:p>
            <a:r>
              <a:rPr lang="nb-NO" sz="1800" b="1">
                <a:solidFill>
                  <a:schemeClr val="tx2"/>
                </a:solidFill>
              </a:rPr>
              <a:t>Del når du selv har turt noe som var vanskelig for deg</a:t>
            </a:r>
          </a:p>
          <a:p>
            <a:r>
              <a:rPr lang="nb-NO" sz="1800" b="1">
                <a:solidFill>
                  <a:schemeClr val="tx2"/>
                </a:solidFill>
              </a:rPr>
              <a:t>Barna gjør ikke alltid som du sier – men som du gjør</a:t>
            </a:r>
          </a:p>
          <a:p>
            <a:r>
              <a:rPr lang="nb-NO" sz="1800" b="1">
                <a:solidFill>
                  <a:schemeClr val="tx2"/>
                </a:solidFill>
              </a:rPr>
              <a:t>Bruk situasjoner som oppstår naturlig i hverdagen -  både foreldre og lærere</a:t>
            </a:r>
          </a:p>
        </p:txBody>
      </p:sp>
      <p:pic>
        <p:nvPicPr>
          <p:cNvPr id="4" name="Picture 5">
            <a:extLst>
              <a:ext uri="{FF2B5EF4-FFF2-40B4-BE49-F238E27FC236}">
                <a16:creationId xmlns:a16="http://schemas.microsoft.com/office/drawing/2014/main" id="{C8713171-7B51-7535-9C75-999DC38F565C}"/>
              </a:ext>
            </a:extLst>
          </p:cNvPr>
          <p:cNvPicPr>
            <a:picLocks noChangeAspect="1"/>
          </p:cNvPicPr>
          <p:nvPr/>
        </p:nvPicPr>
        <p:blipFill>
          <a:blip r:embed="rId3"/>
          <a:stretch>
            <a:fillRect/>
          </a:stretch>
        </p:blipFill>
        <p:spPr>
          <a:xfrm>
            <a:off x="7226922" y="3560395"/>
            <a:ext cx="2218893" cy="2878365"/>
          </a:xfrm>
          <a:prstGeom prst="rect">
            <a:avLst/>
          </a:prstGeom>
        </p:spPr>
      </p:pic>
      <p:pic>
        <p:nvPicPr>
          <p:cNvPr id="5" name="Picture 5">
            <a:extLst>
              <a:ext uri="{FF2B5EF4-FFF2-40B4-BE49-F238E27FC236}">
                <a16:creationId xmlns:a16="http://schemas.microsoft.com/office/drawing/2014/main" id="{4D8F15DA-4F74-C254-CFF3-97B6A9C7D2E8}"/>
              </a:ext>
            </a:extLst>
          </p:cNvPr>
          <p:cNvPicPr>
            <a:picLocks noChangeAspect="1"/>
          </p:cNvPicPr>
          <p:nvPr/>
        </p:nvPicPr>
        <p:blipFill>
          <a:blip r:embed="rId4"/>
          <a:stretch>
            <a:fillRect/>
          </a:stretch>
        </p:blipFill>
        <p:spPr>
          <a:xfrm>
            <a:off x="1335545" y="2692888"/>
            <a:ext cx="3271452" cy="3557814"/>
          </a:xfrm>
          <a:prstGeom prst="rect">
            <a:avLst/>
          </a:prstGeom>
        </p:spPr>
      </p:pic>
    </p:spTree>
    <p:extLst>
      <p:ext uri="{BB962C8B-B14F-4D97-AF65-F5344CB8AC3E}">
        <p14:creationId xmlns:p14="http://schemas.microsoft.com/office/powerpoint/2010/main" val="260965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2870-EC56-D847-2DFE-ED5865908CD2}"/>
              </a:ext>
            </a:extLst>
          </p:cNvPr>
          <p:cNvSpPr>
            <a:spLocks noGrp="1"/>
          </p:cNvSpPr>
          <p:nvPr>
            <p:ph type="title"/>
          </p:nvPr>
        </p:nvSpPr>
        <p:spPr>
          <a:xfrm>
            <a:off x="1143000" y="1066800"/>
            <a:ext cx="5410200" cy="1997075"/>
          </a:xfrm>
        </p:spPr>
        <p:txBody>
          <a:bodyPr>
            <a:normAutofit/>
          </a:bodyPr>
          <a:lstStyle/>
          <a:p>
            <a:r>
              <a:rPr lang="nb-NO" sz="3600">
                <a:solidFill>
                  <a:schemeClr val="tx2"/>
                </a:solidFill>
              </a:rPr>
              <a:t>e-risk.no, Mini-Risk og  spinnvillefolelser.no</a:t>
            </a:r>
            <a:endParaRPr lang="en-US">
              <a:solidFill>
                <a:schemeClr val="tx2"/>
              </a:solidFill>
            </a:endParaRPr>
          </a:p>
        </p:txBody>
      </p:sp>
      <p:sp>
        <p:nvSpPr>
          <p:cNvPr id="3" name="Content Placeholder 2">
            <a:extLst>
              <a:ext uri="{FF2B5EF4-FFF2-40B4-BE49-F238E27FC236}">
                <a16:creationId xmlns:a16="http://schemas.microsoft.com/office/drawing/2014/main" id="{FD23EA20-EB60-E0CA-C550-2198E5F7FF8B}"/>
              </a:ext>
            </a:extLst>
          </p:cNvPr>
          <p:cNvSpPr>
            <a:spLocks noGrp="1"/>
          </p:cNvSpPr>
          <p:nvPr>
            <p:ph idx="1"/>
          </p:nvPr>
        </p:nvSpPr>
        <p:spPr>
          <a:xfrm>
            <a:off x="1143000" y="2750696"/>
            <a:ext cx="5410200" cy="3040504"/>
          </a:xfrm>
        </p:spPr>
        <p:txBody>
          <a:bodyPr vert="horz" lIns="91440" tIns="45720" rIns="91440" bIns="45720" rtlCol="0" anchor="t">
            <a:normAutofit fontScale="92500" lnSpcReduction="10000"/>
          </a:bodyPr>
          <a:lstStyle/>
          <a:p>
            <a:r>
              <a:rPr lang="nb-NO" sz="1800">
                <a:solidFill>
                  <a:schemeClr val="tx2"/>
                </a:solidFill>
              </a:rPr>
              <a:t>e-RISK, et digitalt mestringskurs for engstelige barn og unge som trenger hjelp til å tørre og gjøre ting de er redd for(12-18 år), utviklet ved ABUP ved Sørlandet sykehus</a:t>
            </a:r>
            <a:endParaRPr lang="en-US">
              <a:solidFill>
                <a:schemeClr val="tx2"/>
              </a:solidFill>
            </a:endParaRPr>
          </a:p>
          <a:p>
            <a:r>
              <a:rPr lang="nb-NO" sz="1800">
                <a:solidFill>
                  <a:schemeClr val="tx2"/>
                </a:solidFill>
              </a:rPr>
              <a:t>Foreldremodul med tips om hvordan støtte engstelige barn på hensiktsmessig måte. </a:t>
            </a:r>
            <a:r>
              <a:rPr lang="nb-NO" sz="1700">
                <a:solidFill>
                  <a:schemeClr val="tx2"/>
                </a:solidFill>
                <a:ea typeface="+mn-lt"/>
                <a:cs typeface="+mn-lt"/>
              </a:rPr>
              <a:t>Foreldremodulen vil være nyttig selv om barnet ditt er under 12 år</a:t>
            </a:r>
          </a:p>
          <a:p>
            <a:r>
              <a:rPr lang="nb-NO" sz="1800">
                <a:solidFill>
                  <a:schemeClr val="tx2"/>
                </a:solidFill>
              </a:rPr>
              <a:t>Spinnville følelser, for barneskolebarn. Lærer om følelser samt hvordan forstå og håndtere dem.</a:t>
            </a:r>
            <a:endParaRPr lang="nb-NO" sz="1800">
              <a:solidFill>
                <a:schemeClr val="tx2"/>
              </a:solidFill>
              <a:ea typeface="Calibri"/>
              <a:cs typeface="Calibri"/>
            </a:endParaRPr>
          </a:p>
          <a:p>
            <a:r>
              <a:rPr lang="nb-NO" sz="1600">
                <a:solidFill>
                  <a:srgbClr val="1E1E1E"/>
                </a:solidFill>
                <a:latin typeface="Lato"/>
                <a:ea typeface="Lato"/>
                <a:cs typeface="Lato"/>
              </a:rPr>
              <a:t>Mini-Risk er et lavterskel mestringskurs for engstelige barn og ungdom, og som tilbys elever </a:t>
            </a:r>
            <a:br>
              <a:rPr lang="nb-NO" sz="1600">
                <a:latin typeface="Lato"/>
                <a:ea typeface="Lato"/>
                <a:cs typeface="Lato"/>
              </a:rPr>
            </a:br>
            <a:r>
              <a:rPr lang="nb-NO" sz="1600">
                <a:solidFill>
                  <a:srgbClr val="1E1E1E"/>
                </a:solidFill>
                <a:latin typeface="Lato"/>
                <a:ea typeface="Lato"/>
                <a:cs typeface="Lato"/>
              </a:rPr>
              <a:t>på mellomtrinnet og på ungdomsskoler.</a:t>
            </a:r>
            <a:endParaRPr lang="nb-NO" sz="1600">
              <a:solidFill>
                <a:srgbClr val="000000"/>
              </a:solidFill>
              <a:latin typeface="Lato"/>
              <a:ea typeface="Lato"/>
              <a:cs typeface="Lato"/>
            </a:endParaRPr>
          </a:p>
          <a:p>
            <a:endParaRPr lang="nb-NO" sz="1800">
              <a:solidFill>
                <a:schemeClr val="tx2"/>
              </a:solidFill>
              <a:ea typeface="Calibri"/>
              <a:cs typeface="Calibri"/>
            </a:endParaRPr>
          </a:p>
          <a:p>
            <a:endParaRPr lang="nb-NO" sz="1800">
              <a:solidFill>
                <a:schemeClr val="tx2"/>
              </a:solidFill>
              <a:ea typeface="Calibri"/>
              <a:cs typeface="Calibri"/>
            </a:endParaRPr>
          </a:p>
          <a:p>
            <a:endParaRPr lang="nb-NO" sz="1800">
              <a:solidFill>
                <a:schemeClr val="tx2"/>
              </a:solidFill>
              <a:ea typeface="Calibri"/>
              <a:cs typeface="Calibri"/>
            </a:endParaRPr>
          </a:p>
        </p:txBody>
      </p:sp>
      <p:pic>
        <p:nvPicPr>
          <p:cNvPr id="4" name="Picture 4">
            <a:extLst>
              <a:ext uri="{FF2B5EF4-FFF2-40B4-BE49-F238E27FC236}">
                <a16:creationId xmlns:a16="http://schemas.microsoft.com/office/drawing/2014/main" id="{ED01E158-90B7-6AB0-E698-38A1DA759356}"/>
              </a:ext>
            </a:extLst>
          </p:cNvPr>
          <p:cNvPicPr>
            <a:picLocks noChangeAspect="1"/>
          </p:cNvPicPr>
          <p:nvPr/>
        </p:nvPicPr>
        <p:blipFill>
          <a:blip r:embed="rId3"/>
          <a:stretch>
            <a:fillRect/>
          </a:stretch>
        </p:blipFill>
        <p:spPr>
          <a:xfrm>
            <a:off x="7160492" y="1066800"/>
            <a:ext cx="3909440" cy="4724400"/>
          </a:xfrm>
          <a:prstGeom prst="rect">
            <a:avLst/>
          </a:prstGeom>
        </p:spPr>
      </p:pic>
    </p:spTree>
    <p:extLst>
      <p:ext uri="{BB962C8B-B14F-4D97-AF65-F5344CB8AC3E}">
        <p14:creationId xmlns:p14="http://schemas.microsoft.com/office/powerpoint/2010/main" val="1676413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01A50B-6FF5-A1C0-E98D-A24C4BD89986}"/>
              </a:ext>
            </a:extLst>
          </p:cNvPr>
          <p:cNvSpPr>
            <a:spLocks noGrp="1"/>
          </p:cNvSpPr>
          <p:nvPr>
            <p:ph type="title"/>
          </p:nvPr>
        </p:nvSpPr>
        <p:spPr/>
        <p:txBody>
          <a:bodyPr>
            <a:normAutofit/>
          </a:bodyPr>
          <a:lstStyle/>
          <a:p>
            <a:pPr algn="ctr"/>
            <a:r>
              <a:rPr lang="nb-NO" b="1">
                <a:solidFill>
                  <a:srgbClr val="D53C0A"/>
                </a:solidFill>
              </a:rPr>
              <a:t>Mini-Risk</a:t>
            </a:r>
            <a:endParaRPr lang="nb-NO">
              <a:ea typeface="Calibri Light" panose="020F0302020204030204"/>
              <a:cs typeface="Calibri Light" panose="020F0302020204030204"/>
            </a:endParaRPr>
          </a:p>
          <a:p>
            <a:pPr algn="ctr"/>
            <a:r>
              <a:rPr lang="nb-NO" sz="2400">
                <a:solidFill>
                  <a:srgbClr val="1E1E1E"/>
                </a:solidFill>
                <a:latin typeface="Lato"/>
                <a:ea typeface="Lato"/>
                <a:cs typeface="Lato"/>
              </a:rPr>
              <a:t> </a:t>
            </a:r>
          </a:p>
        </p:txBody>
      </p:sp>
      <p:sp>
        <p:nvSpPr>
          <p:cNvPr id="3" name="Plassholder for innhold 2">
            <a:extLst>
              <a:ext uri="{FF2B5EF4-FFF2-40B4-BE49-F238E27FC236}">
                <a16:creationId xmlns:a16="http://schemas.microsoft.com/office/drawing/2014/main" id="{DC716844-57AA-2E55-0959-5F35A03B7BE3}"/>
              </a:ext>
            </a:extLst>
          </p:cNvPr>
          <p:cNvSpPr>
            <a:spLocks noGrp="1"/>
          </p:cNvSpPr>
          <p:nvPr>
            <p:ph idx="1"/>
          </p:nvPr>
        </p:nvSpPr>
        <p:spPr/>
        <p:txBody>
          <a:bodyPr vert="horz" lIns="91440" tIns="45720" rIns="91440" bIns="45720" rtlCol="0" anchor="t">
            <a:normAutofit/>
          </a:bodyPr>
          <a:lstStyle/>
          <a:p>
            <a:endParaRPr lang="nb-NO" sz="1400">
              <a:solidFill>
                <a:srgbClr val="212529"/>
              </a:solidFill>
              <a:latin typeface="Lato"/>
              <a:ea typeface="Lato"/>
              <a:cs typeface="Lato"/>
            </a:endParaRPr>
          </a:p>
          <a:p>
            <a:endParaRPr lang="nb-NO" sz="1400">
              <a:solidFill>
                <a:srgbClr val="212529"/>
              </a:solidFill>
              <a:latin typeface="Lato"/>
              <a:ea typeface="Lato"/>
              <a:cs typeface="Lato"/>
            </a:endParaRPr>
          </a:p>
          <a:p>
            <a:endParaRPr lang="nb-NO" sz="1400">
              <a:solidFill>
                <a:srgbClr val="212529"/>
              </a:solidFill>
              <a:latin typeface="Lato"/>
              <a:ea typeface="Lato"/>
              <a:cs typeface="Lato"/>
            </a:endParaRPr>
          </a:p>
          <a:p>
            <a:r>
              <a:rPr lang="nb-NO" sz="1600" b="1">
                <a:solidFill>
                  <a:srgbClr val="212529"/>
                </a:solidFill>
                <a:latin typeface="Lato"/>
                <a:ea typeface="Lato"/>
                <a:cs typeface="Lato"/>
              </a:rPr>
              <a:t>Gruppen består av opptil 5 elever med 8 samlinger på skolen, tilsammen 15 timer. Gruppene ledes primært av sosiallærer og helsesykepleier som har opplæring i Mini-Risk. Tilbudet bygger på kognitive </a:t>
            </a:r>
            <a:r>
              <a:rPr lang="nb-NO" sz="1600" b="1" err="1">
                <a:solidFill>
                  <a:srgbClr val="212529"/>
                </a:solidFill>
                <a:latin typeface="Lato"/>
                <a:ea typeface="Lato"/>
                <a:cs typeface="Lato"/>
              </a:rPr>
              <a:t>atferdsterapeutiske</a:t>
            </a:r>
            <a:r>
              <a:rPr lang="nb-NO" sz="1600" b="1">
                <a:solidFill>
                  <a:srgbClr val="212529"/>
                </a:solidFill>
                <a:latin typeface="Lato"/>
                <a:ea typeface="Lato"/>
                <a:cs typeface="Lato"/>
              </a:rPr>
              <a:t> prinsipper. Det er en forutsetning at lærere og foreldre deltar på enklete samlinger.</a:t>
            </a:r>
            <a:endParaRPr lang="nb-NO" sz="1600">
              <a:solidFill>
                <a:srgbClr val="000000"/>
              </a:solidFill>
              <a:latin typeface="Lato"/>
              <a:ea typeface="Lato"/>
              <a:cs typeface="Lato"/>
            </a:endParaRPr>
          </a:p>
          <a:p>
            <a:endParaRPr lang="nb-NO" sz="1400">
              <a:solidFill>
                <a:srgbClr val="212529"/>
              </a:solidFill>
              <a:latin typeface="Lato"/>
              <a:ea typeface="Lato"/>
              <a:cs typeface="Lato"/>
            </a:endParaRPr>
          </a:p>
          <a:p>
            <a:r>
              <a:rPr lang="nb-NO" sz="2000">
                <a:solidFill>
                  <a:srgbClr val="212529"/>
                </a:solidFill>
                <a:latin typeface="Lato"/>
                <a:ea typeface="Lato"/>
                <a:cs typeface="Lato"/>
              </a:rPr>
              <a:t>Eksempler:</a:t>
            </a:r>
            <a:endParaRPr lang="nb-NO" sz="2000">
              <a:ea typeface="Calibri"/>
              <a:cs typeface="Calibri"/>
            </a:endParaRPr>
          </a:p>
          <a:p>
            <a:r>
              <a:rPr lang="nb-NO" sz="2000">
                <a:solidFill>
                  <a:srgbClr val="212529"/>
                </a:solidFill>
                <a:latin typeface="Lato"/>
                <a:ea typeface="Lato"/>
                <a:cs typeface="Lato"/>
              </a:rPr>
              <a:t>Separasjonsangst</a:t>
            </a:r>
            <a:endParaRPr lang="nb-NO" sz="2000">
              <a:solidFill>
                <a:srgbClr val="000000"/>
              </a:solidFill>
              <a:latin typeface="Calibri" panose="020F0502020204030204"/>
              <a:ea typeface="Calibri"/>
              <a:cs typeface="Calibri"/>
            </a:endParaRPr>
          </a:p>
          <a:p>
            <a:r>
              <a:rPr lang="nb-NO" sz="2000">
                <a:solidFill>
                  <a:srgbClr val="212529"/>
                </a:solidFill>
                <a:latin typeface="Lato"/>
                <a:ea typeface="Lato"/>
                <a:cs typeface="Lato"/>
              </a:rPr>
              <a:t>Sosialangst</a:t>
            </a:r>
          </a:p>
          <a:p>
            <a:endParaRPr lang="nb-NO" sz="2000">
              <a:solidFill>
                <a:srgbClr val="212529"/>
              </a:solidFill>
              <a:latin typeface="Lato"/>
              <a:ea typeface="Lato"/>
              <a:cs typeface="Lato"/>
            </a:endParaRPr>
          </a:p>
          <a:p>
            <a:endParaRPr lang="nb-NO" sz="1400">
              <a:solidFill>
                <a:srgbClr val="212529"/>
              </a:solidFill>
              <a:latin typeface="Lato"/>
              <a:ea typeface="Lato"/>
              <a:cs typeface="Lato"/>
            </a:endParaRPr>
          </a:p>
          <a:p>
            <a:endParaRPr lang="nb-NO" sz="1400">
              <a:solidFill>
                <a:srgbClr val="212529"/>
              </a:solidFill>
              <a:latin typeface="Lato"/>
              <a:ea typeface="Lato"/>
              <a:cs typeface="Lato"/>
            </a:endParaRPr>
          </a:p>
          <a:p>
            <a:endParaRPr lang="nb-NO" sz="1400">
              <a:solidFill>
                <a:srgbClr val="212529"/>
              </a:solidFill>
              <a:latin typeface="Lato"/>
              <a:ea typeface="Lato"/>
              <a:cs typeface="Lato"/>
            </a:endParaRPr>
          </a:p>
          <a:p>
            <a:endParaRPr lang="nb-NO" sz="1400">
              <a:solidFill>
                <a:srgbClr val="212529"/>
              </a:solidFill>
              <a:latin typeface="Lato"/>
              <a:ea typeface="Lato"/>
              <a:cs typeface="Lato"/>
            </a:endParaRPr>
          </a:p>
          <a:p>
            <a:endParaRPr lang="nb-NO" sz="1600" b="1">
              <a:ea typeface="Calibri"/>
              <a:cs typeface="Calibri"/>
            </a:endParaRPr>
          </a:p>
        </p:txBody>
      </p:sp>
      <p:pic>
        <p:nvPicPr>
          <p:cNvPr id="4" name="Bilde 3" descr="Et bilde som inneholder Grafikk, Font, logo, symbol&#10;&#10;Automatisk generert beskrivelse">
            <a:extLst>
              <a:ext uri="{FF2B5EF4-FFF2-40B4-BE49-F238E27FC236}">
                <a16:creationId xmlns:a16="http://schemas.microsoft.com/office/drawing/2014/main" id="{86C03981-F52B-CA59-2206-CC23AB89D82A}"/>
              </a:ext>
            </a:extLst>
          </p:cNvPr>
          <p:cNvPicPr>
            <a:picLocks noChangeAspect="1"/>
          </p:cNvPicPr>
          <p:nvPr/>
        </p:nvPicPr>
        <p:blipFill>
          <a:blip r:embed="rId3"/>
          <a:stretch>
            <a:fillRect/>
          </a:stretch>
        </p:blipFill>
        <p:spPr>
          <a:xfrm>
            <a:off x="4314485" y="1168679"/>
            <a:ext cx="3086779" cy="1302551"/>
          </a:xfrm>
          <a:prstGeom prst="rect">
            <a:avLst/>
          </a:prstGeom>
        </p:spPr>
      </p:pic>
    </p:spTree>
    <p:extLst>
      <p:ext uri="{BB962C8B-B14F-4D97-AF65-F5344CB8AC3E}">
        <p14:creationId xmlns:p14="http://schemas.microsoft.com/office/powerpoint/2010/main" val="3800370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C52909-5DC7-2D7E-A324-62A87594FDB9}"/>
              </a:ext>
            </a:extLst>
          </p:cNvPr>
          <p:cNvSpPr>
            <a:spLocks noGrp="1"/>
          </p:cNvSpPr>
          <p:nvPr>
            <p:ph type="title"/>
          </p:nvPr>
        </p:nvSpPr>
        <p:spPr>
          <a:xfrm>
            <a:off x="640080" y="325369"/>
            <a:ext cx="4368602" cy="1956841"/>
          </a:xfrm>
        </p:spPr>
        <p:txBody>
          <a:bodyPr anchor="b">
            <a:normAutofit/>
          </a:bodyPr>
          <a:lstStyle/>
          <a:p>
            <a:r>
              <a:rPr lang="nb-NO" sz="5000"/>
              <a:t>Hjertesoneskole</a:t>
            </a:r>
            <a:endParaRPr lang="no-NO" sz="5000"/>
          </a:p>
        </p:txBody>
      </p:sp>
      <p:sp>
        <p:nvSpPr>
          <p:cNvPr id="3" name="Plassholder for innhold 2">
            <a:extLst>
              <a:ext uri="{FF2B5EF4-FFF2-40B4-BE49-F238E27FC236}">
                <a16:creationId xmlns:a16="http://schemas.microsoft.com/office/drawing/2014/main" id="{1A846D6D-083D-9E63-5690-1077A111C3A4}"/>
              </a:ext>
            </a:extLst>
          </p:cNvPr>
          <p:cNvSpPr>
            <a:spLocks noGrp="1"/>
          </p:cNvSpPr>
          <p:nvPr>
            <p:ph idx="1"/>
          </p:nvPr>
        </p:nvSpPr>
        <p:spPr>
          <a:xfrm>
            <a:off x="640080" y="2872899"/>
            <a:ext cx="4243589" cy="3320668"/>
          </a:xfrm>
        </p:spPr>
        <p:txBody>
          <a:bodyPr>
            <a:normAutofit/>
          </a:bodyPr>
          <a:lstStyle/>
          <a:p>
            <a:r>
              <a:rPr lang="nb-NO" sz="2200"/>
              <a:t>En tryggere skolevei</a:t>
            </a:r>
          </a:p>
          <a:p>
            <a:endParaRPr lang="no-NO" sz="2200"/>
          </a:p>
        </p:txBody>
      </p:sp>
      <p:pic>
        <p:nvPicPr>
          <p:cNvPr id="4" name="Picture 2" descr="Hjertesone Designmanual - Trygg Trafikk">
            <a:extLst>
              <a:ext uri="{FF2B5EF4-FFF2-40B4-BE49-F238E27FC236}">
                <a16:creationId xmlns:a16="http://schemas.microsoft.com/office/drawing/2014/main" id="{098DB8CA-C571-BC98-EB35-1B8486629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2" r="-1"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727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32FF2EBC-060D-A9B2-7014-EEF712DB09D3}"/>
              </a:ext>
            </a:extLst>
          </p:cNvPr>
          <p:cNvPicPr>
            <a:picLocks noChangeAspect="1"/>
          </p:cNvPicPr>
          <p:nvPr/>
        </p:nvPicPr>
        <p:blipFill rotWithShape="1">
          <a:blip r:embed="rId3"/>
          <a:srcRect l="6585" r="14104"/>
          <a:stretch/>
        </p:blipFill>
        <p:spPr>
          <a:xfrm>
            <a:off x="71919" y="10"/>
            <a:ext cx="12120079" cy="6857990"/>
          </a:xfrm>
          <a:prstGeom prst="rect">
            <a:avLst/>
          </a:prstGeom>
        </p:spPr>
      </p:pic>
      <p:sp>
        <p:nvSpPr>
          <p:cNvPr id="2" name="Tittel 1">
            <a:extLst>
              <a:ext uri="{FF2B5EF4-FFF2-40B4-BE49-F238E27FC236}">
                <a16:creationId xmlns:a16="http://schemas.microsoft.com/office/drawing/2014/main" id="{CC998967-23D9-AF9C-4555-83483D955D5E}"/>
              </a:ext>
            </a:extLst>
          </p:cNvPr>
          <p:cNvSpPr>
            <a:spLocks noGrp="1"/>
          </p:cNvSpPr>
          <p:nvPr>
            <p:ph type="title"/>
          </p:nvPr>
        </p:nvSpPr>
        <p:spPr>
          <a:xfrm>
            <a:off x="838200" y="-114300"/>
            <a:ext cx="7206762" cy="2379337"/>
          </a:xfrm>
        </p:spPr>
        <p:txBody>
          <a:bodyPr>
            <a:normAutofit/>
          </a:bodyPr>
          <a:lstStyle/>
          <a:p>
            <a:r>
              <a:rPr lang="nb-NO" b="1"/>
              <a:t>«Trygg i et lærende fellesskap»</a:t>
            </a:r>
            <a:endParaRPr lang="no-NO" b="1"/>
          </a:p>
        </p:txBody>
      </p:sp>
      <p:sp>
        <p:nvSpPr>
          <p:cNvPr id="3" name="Plassholder for innhold 2">
            <a:extLst>
              <a:ext uri="{FF2B5EF4-FFF2-40B4-BE49-F238E27FC236}">
                <a16:creationId xmlns:a16="http://schemas.microsoft.com/office/drawing/2014/main" id="{513174F4-3015-067A-0B04-24B28BB2BE42}"/>
              </a:ext>
            </a:extLst>
          </p:cNvPr>
          <p:cNvSpPr>
            <a:spLocks noGrp="1"/>
          </p:cNvSpPr>
          <p:nvPr>
            <p:ph idx="1"/>
          </p:nvPr>
        </p:nvSpPr>
        <p:spPr>
          <a:xfrm>
            <a:off x="838200" y="2434201"/>
            <a:ext cx="3822189" cy="3742762"/>
          </a:xfrm>
        </p:spPr>
        <p:txBody>
          <a:bodyPr>
            <a:normAutofit/>
          </a:bodyPr>
          <a:lstStyle/>
          <a:p>
            <a:pPr marL="0" indent="0">
              <a:buNone/>
            </a:pPr>
            <a:endParaRPr lang="nb-NO" sz="2000">
              <a:cs typeface="Calibri"/>
            </a:endParaRPr>
          </a:p>
          <a:p>
            <a:endParaRPr lang="no-NO" sz="2000"/>
          </a:p>
        </p:txBody>
      </p:sp>
    </p:spTree>
    <p:extLst>
      <p:ext uri="{BB962C8B-B14F-4D97-AF65-F5344CB8AC3E}">
        <p14:creationId xmlns:p14="http://schemas.microsoft.com/office/powerpoint/2010/main" val="374233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C4FC14C-1042-39D2-C1FE-58FA19D49D46}"/>
              </a:ext>
            </a:extLst>
          </p:cNvPr>
          <p:cNvSpPr>
            <a:spLocks noGrp="1"/>
          </p:cNvSpPr>
          <p:nvPr>
            <p:ph type="ctrTitle"/>
          </p:nvPr>
        </p:nvSpPr>
        <p:spPr>
          <a:xfrm>
            <a:off x="686834" y="1153572"/>
            <a:ext cx="3200400" cy="4461163"/>
          </a:xfrm>
        </p:spPr>
        <p:txBody>
          <a:bodyPr vert="horz" lIns="91440" tIns="45720" rIns="91440" bIns="45720" rtlCol="0" anchor="ctr">
            <a:normAutofit/>
          </a:bodyPr>
          <a:lstStyle/>
          <a:p>
            <a:pPr algn="l"/>
            <a:r>
              <a:rPr lang="en-US" sz="4400" kern="1200">
                <a:solidFill>
                  <a:srgbClr val="FFFFFF"/>
                </a:solidFill>
                <a:latin typeface="+mj-lt"/>
                <a:ea typeface="+mj-ea"/>
                <a:cs typeface="+mj-cs"/>
              </a:rPr>
              <a:t>SamarbeidS skole-hjem</a:t>
            </a: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Undertittel 2">
            <a:extLst>
              <a:ext uri="{FF2B5EF4-FFF2-40B4-BE49-F238E27FC236}">
                <a16:creationId xmlns:a16="http://schemas.microsoft.com/office/drawing/2014/main" id="{F692AE8F-FEA9-EC03-76E9-40F74E174FAE}"/>
              </a:ext>
            </a:extLst>
          </p:cNvPr>
          <p:cNvSpPr>
            <a:spLocks noGrp="1"/>
          </p:cNvSpPr>
          <p:nvPr>
            <p:ph type="subTitle" idx="1"/>
          </p:nvPr>
        </p:nvSpPr>
        <p:spPr>
          <a:xfrm>
            <a:off x="4447308" y="591344"/>
            <a:ext cx="6906491" cy="5585619"/>
          </a:xfrm>
        </p:spPr>
        <p:txBody>
          <a:bodyPr vert="horz" lIns="91440" tIns="45720" rIns="91440" bIns="45720" rtlCol="0" anchor="ctr">
            <a:normAutofit/>
          </a:bodyPr>
          <a:lstStyle/>
          <a:p>
            <a:pPr indent="-228600" algn="l">
              <a:buFont typeface="Arial" panose="020B0604020202020204" pitchFamily="34" charset="0"/>
              <a:buChar char="•"/>
            </a:pPr>
            <a:endParaRPr lang="en-US"/>
          </a:p>
          <a:p>
            <a:pPr indent="-228600" algn="l">
              <a:buFont typeface="Arial" panose="020B0604020202020204" pitchFamily="34" charset="0"/>
              <a:buChar char="•"/>
            </a:pPr>
            <a:r>
              <a:rPr lang="en-US" err="1"/>
              <a:t>Hvert</a:t>
            </a:r>
            <a:r>
              <a:rPr lang="en-US"/>
              <a:t> </a:t>
            </a:r>
            <a:r>
              <a:rPr lang="en-US" err="1"/>
              <a:t>trinn</a:t>
            </a:r>
            <a:r>
              <a:rPr lang="en-US"/>
              <a:t> </a:t>
            </a:r>
            <a:r>
              <a:rPr lang="en-US" err="1"/>
              <a:t>skal</a:t>
            </a:r>
            <a:r>
              <a:rPr lang="en-US"/>
              <a:t> ha:</a:t>
            </a:r>
            <a:endParaRPr lang="en-US">
              <a:ea typeface="Calibri"/>
              <a:cs typeface="Calibri"/>
            </a:endParaRPr>
          </a:p>
          <a:p>
            <a:pPr indent="-228600" algn="l">
              <a:buFont typeface="Arial" panose="020B0604020202020204" pitchFamily="34" charset="0"/>
              <a:buChar char="•"/>
            </a:pPr>
            <a:endParaRPr lang="en-US"/>
          </a:p>
          <a:p>
            <a:pPr marL="342900" indent="-228600" algn="l">
              <a:buFont typeface="Arial" panose="020B0604020202020204" pitchFamily="34" charset="0"/>
              <a:buChar char="•"/>
            </a:pPr>
            <a:r>
              <a:rPr lang="en-US"/>
              <a:t>En representant </a:t>
            </a:r>
            <a:r>
              <a:rPr lang="en-US" err="1"/>
              <a:t>som</a:t>
            </a:r>
            <a:r>
              <a:rPr lang="en-US"/>
              <a:t> </a:t>
            </a:r>
            <a:r>
              <a:rPr lang="en-US" err="1"/>
              <a:t>møter</a:t>
            </a:r>
            <a:r>
              <a:rPr lang="en-US"/>
              <a:t> </a:t>
            </a:r>
            <a:r>
              <a:rPr lang="en-US" err="1"/>
              <a:t>i</a:t>
            </a:r>
            <a:r>
              <a:rPr lang="en-US"/>
              <a:t> FAU (</a:t>
            </a:r>
            <a:r>
              <a:rPr lang="en-US" err="1"/>
              <a:t>Foreldrerådets</a:t>
            </a:r>
            <a:r>
              <a:rPr lang="en-US"/>
              <a:t> arbeidsutvalg). Disse </a:t>
            </a:r>
            <a:r>
              <a:rPr lang="en-US" err="1"/>
              <a:t>representerer</a:t>
            </a:r>
            <a:r>
              <a:rPr lang="en-US"/>
              <a:t> </a:t>
            </a:r>
            <a:r>
              <a:rPr lang="en-US" err="1"/>
              <a:t>foreldrerådet</a:t>
            </a:r>
            <a:r>
              <a:rPr lang="en-US"/>
              <a:t> </a:t>
            </a:r>
            <a:r>
              <a:rPr lang="en-US" err="1"/>
              <a:t>som</a:t>
            </a:r>
            <a:r>
              <a:rPr lang="en-US"/>
              <a:t> </a:t>
            </a:r>
            <a:r>
              <a:rPr lang="en-US" err="1"/>
              <a:t>består</a:t>
            </a:r>
            <a:r>
              <a:rPr lang="en-US"/>
              <a:t> av alle </a:t>
            </a:r>
            <a:r>
              <a:rPr lang="en-US" err="1"/>
              <a:t>foresatte</a:t>
            </a:r>
            <a:r>
              <a:rPr lang="en-US"/>
              <a:t> med barn </a:t>
            </a:r>
            <a:r>
              <a:rPr lang="en-US" err="1"/>
              <a:t>på</a:t>
            </a:r>
            <a:r>
              <a:rPr lang="en-US"/>
              <a:t> </a:t>
            </a:r>
            <a:r>
              <a:rPr lang="en-US" err="1"/>
              <a:t>skolen</a:t>
            </a:r>
            <a:r>
              <a:rPr lang="en-US"/>
              <a:t>.</a:t>
            </a:r>
            <a:endParaRPr lang="en-US">
              <a:ea typeface="Calibri"/>
              <a:cs typeface="Calibri"/>
            </a:endParaRPr>
          </a:p>
          <a:p>
            <a:pPr marL="342900" indent="-228600" algn="l">
              <a:buFont typeface="Arial" panose="020B0604020202020204" pitchFamily="34" charset="0"/>
              <a:buChar char="•"/>
            </a:pPr>
            <a:r>
              <a:rPr lang="en-US"/>
              <a:t>To </a:t>
            </a:r>
            <a:r>
              <a:rPr lang="en-US" err="1"/>
              <a:t>eller</a:t>
            </a:r>
            <a:r>
              <a:rPr lang="en-US"/>
              <a:t> </a:t>
            </a:r>
            <a:r>
              <a:rPr lang="en-US" err="1"/>
              <a:t>flere</a:t>
            </a:r>
            <a:r>
              <a:rPr lang="en-US"/>
              <a:t> </a:t>
            </a:r>
            <a:r>
              <a:rPr lang="en-US" err="1"/>
              <a:t>trinnkontakter</a:t>
            </a:r>
            <a:r>
              <a:rPr lang="en-US"/>
              <a:t> – </a:t>
            </a:r>
            <a:r>
              <a:rPr lang="en-US" err="1"/>
              <a:t>bestemmes</a:t>
            </a:r>
            <a:r>
              <a:rPr lang="en-US"/>
              <a:t> </a:t>
            </a:r>
            <a:r>
              <a:rPr lang="en-US" err="1"/>
              <a:t>ut</a:t>
            </a:r>
            <a:r>
              <a:rPr lang="en-US"/>
              <a:t> </a:t>
            </a:r>
            <a:r>
              <a:rPr lang="en-US" err="1"/>
              <a:t>fra</a:t>
            </a:r>
            <a:r>
              <a:rPr lang="en-US"/>
              <a:t> </a:t>
            </a:r>
            <a:r>
              <a:rPr lang="en-US" err="1"/>
              <a:t>hvor</a:t>
            </a:r>
            <a:r>
              <a:rPr lang="en-US"/>
              <a:t> mange </a:t>
            </a:r>
            <a:r>
              <a:rPr lang="en-US" err="1"/>
              <a:t>grupper</a:t>
            </a:r>
            <a:r>
              <a:rPr lang="en-US"/>
              <a:t> det er </a:t>
            </a:r>
            <a:r>
              <a:rPr lang="en-US" err="1"/>
              <a:t>på</a:t>
            </a:r>
            <a:r>
              <a:rPr lang="en-US"/>
              <a:t> </a:t>
            </a:r>
            <a:r>
              <a:rPr lang="en-US" err="1"/>
              <a:t>trinnet</a:t>
            </a:r>
            <a:endParaRPr lang="en-US" err="1">
              <a:ea typeface="Calibri"/>
              <a:cs typeface="Calibri"/>
            </a:endParaRPr>
          </a:p>
          <a:p>
            <a:pPr marL="342900" indent="-228600" algn="l">
              <a:buFont typeface="Arial" panose="020B0604020202020204" pitchFamily="34" charset="0"/>
              <a:buChar char="•"/>
            </a:pPr>
            <a:r>
              <a:rPr lang="en-US"/>
              <a:t>En </a:t>
            </a:r>
            <a:r>
              <a:rPr lang="en-US" err="1"/>
              <a:t>vara</a:t>
            </a:r>
            <a:r>
              <a:rPr lang="en-US"/>
              <a:t> per representant/</a:t>
            </a:r>
            <a:r>
              <a:rPr lang="en-US" err="1"/>
              <a:t>kontakt</a:t>
            </a:r>
            <a:r>
              <a:rPr lang="en-US"/>
              <a:t> – </a:t>
            </a:r>
            <a:r>
              <a:rPr lang="en-US" err="1"/>
              <a:t>disse</a:t>
            </a:r>
            <a:r>
              <a:rPr lang="en-US"/>
              <a:t> </a:t>
            </a:r>
            <a:r>
              <a:rPr lang="en-US" err="1"/>
              <a:t>blir</a:t>
            </a:r>
            <a:r>
              <a:rPr lang="en-US"/>
              <a:t> fast </a:t>
            </a:r>
            <a:r>
              <a:rPr lang="en-US" err="1"/>
              <a:t>neste</a:t>
            </a:r>
            <a:r>
              <a:rPr lang="en-US"/>
              <a:t> </a:t>
            </a:r>
            <a:r>
              <a:rPr lang="en-US" err="1"/>
              <a:t>år</a:t>
            </a:r>
            <a:endParaRPr lang="en-US">
              <a:ea typeface="Calibri"/>
              <a:cs typeface="Calibri"/>
            </a:endParaRPr>
          </a:p>
          <a:p>
            <a:pPr indent="-228600" algn="l">
              <a:buFont typeface="Arial" panose="020B0604020202020204" pitchFamily="34" charset="0"/>
              <a:buChar char="•"/>
            </a:pPr>
            <a:endParaRPr lang="en-US"/>
          </a:p>
        </p:txBody>
      </p:sp>
    </p:spTree>
    <p:extLst>
      <p:ext uri="{BB962C8B-B14F-4D97-AF65-F5344CB8AC3E}">
        <p14:creationId xmlns:p14="http://schemas.microsoft.com/office/powerpoint/2010/main" val="1569058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A45CF52-F529-8E85-566F-AFE24FD9EB87}"/>
              </a:ext>
            </a:extLst>
          </p:cNvPr>
          <p:cNvSpPr>
            <a:spLocks noGrp="1"/>
          </p:cNvSpPr>
          <p:nvPr>
            <p:ph type="title"/>
          </p:nvPr>
        </p:nvSpPr>
        <p:spPr>
          <a:xfrm>
            <a:off x="686834" y="1153572"/>
            <a:ext cx="3200400" cy="4461163"/>
          </a:xfrm>
        </p:spPr>
        <p:txBody>
          <a:bodyPr>
            <a:normAutofit/>
          </a:bodyPr>
          <a:lstStyle/>
          <a:p>
            <a:r>
              <a:rPr lang="nb-NO" sz="3400">
                <a:solidFill>
                  <a:srgbClr val="FFFFFF"/>
                </a:solidFill>
              </a:rPr>
              <a:t>FAU-representantens rolle</a:t>
            </a:r>
          </a:p>
        </p:txBody>
      </p:sp>
      <p:sp>
        <p:nvSpPr>
          <p:cNvPr id="25" name="Arc 2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Plassholder for innhold 2">
            <a:extLst>
              <a:ext uri="{FF2B5EF4-FFF2-40B4-BE49-F238E27FC236}">
                <a16:creationId xmlns:a16="http://schemas.microsoft.com/office/drawing/2014/main" id="{4E6D12B2-D7E6-5450-C99D-F272657BB0FA}"/>
              </a:ext>
            </a:extLst>
          </p:cNvPr>
          <p:cNvSpPr>
            <a:spLocks noGrp="1"/>
          </p:cNvSpPr>
          <p:nvPr>
            <p:ph idx="1"/>
          </p:nvPr>
        </p:nvSpPr>
        <p:spPr>
          <a:xfrm>
            <a:off x="4447308" y="591344"/>
            <a:ext cx="6906491" cy="5585619"/>
          </a:xfrm>
        </p:spPr>
        <p:txBody>
          <a:bodyPr anchor="ctr">
            <a:normAutofit/>
          </a:bodyPr>
          <a:lstStyle/>
          <a:p>
            <a:pPr marL="0" indent="0">
              <a:buNone/>
            </a:pPr>
            <a:r>
              <a:rPr lang="nb-NO" sz="2400"/>
              <a:t>Et helhetlig fokus på skolen og samarbeidet mellom skole og hjem.</a:t>
            </a:r>
          </a:p>
          <a:p>
            <a:pPr marL="0" indent="0">
              <a:buNone/>
            </a:pPr>
            <a:r>
              <a:rPr lang="nb-NO" sz="2400"/>
              <a:t>Noen eksempler på oppgaver:</a:t>
            </a:r>
            <a:endParaRPr lang="nb-NO" sz="2400">
              <a:ea typeface="Calibri"/>
              <a:cs typeface="Calibri"/>
            </a:endParaRPr>
          </a:p>
          <a:p>
            <a:pPr marL="0" indent="0">
              <a:buNone/>
            </a:pPr>
            <a:endParaRPr lang="nb-NO" sz="2400"/>
          </a:p>
          <a:p>
            <a:r>
              <a:rPr lang="nb-NO" sz="2400"/>
              <a:t>Delta og være engasjert i saker som gjelder elevers pedagogiske og psykososiale miljø på skolen</a:t>
            </a:r>
            <a:endParaRPr lang="nb-NO" sz="2400">
              <a:ea typeface="Calibri"/>
              <a:cs typeface="Calibri"/>
            </a:endParaRPr>
          </a:p>
          <a:p>
            <a:r>
              <a:rPr lang="nb-NO" sz="2400"/>
              <a:t>Ta opp saker med skolens ledelse på vegne av de foresatte</a:t>
            </a:r>
            <a:endParaRPr lang="nb-NO" sz="2400">
              <a:ea typeface="Calibri"/>
              <a:cs typeface="Calibri"/>
            </a:endParaRPr>
          </a:p>
          <a:p>
            <a:r>
              <a:rPr lang="nb-NO" sz="2400"/>
              <a:t>Ha jevnlig kontakt med trinnkontaktene</a:t>
            </a:r>
            <a:endParaRPr lang="nb-NO" sz="2400">
              <a:ea typeface="Calibri"/>
              <a:cs typeface="Calibri"/>
            </a:endParaRPr>
          </a:p>
          <a:p>
            <a:r>
              <a:rPr lang="nb-NO" sz="2400"/>
              <a:t>Delta på FAU-møter; 3 på høsten og 4 (3) på våren</a:t>
            </a:r>
            <a:endParaRPr lang="nb-NO" sz="2400">
              <a:ea typeface="Calibri"/>
              <a:cs typeface="Calibri"/>
            </a:endParaRPr>
          </a:p>
          <a:p>
            <a:r>
              <a:rPr lang="nb-NO" sz="2400"/>
              <a:t>Informere om FAU møter i forkant på trinnets </a:t>
            </a:r>
            <a:r>
              <a:rPr lang="nb-NO" sz="2400" err="1"/>
              <a:t>Facebookside</a:t>
            </a:r>
            <a:r>
              <a:rPr lang="nb-NO" sz="2400"/>
              <a:t>, og sende ut referat i etterkant av møtet til foresatte</a:t>
            </a:r>
            <a:endParaRPr lang="nb-NO" sz="2400">
              <a:ea typeface="Calibri"/>
              <a:cs typeface="Calibri"/>
            </a:endParaRPr>
          </a:p>
        </p:txBody>
      </p:sp>
    </p:spTree>
    <p:extLst>
      <p:ext uri="{BB962C8B-B14F-4D97-AF65-F5344CB8AC3E}">
        <p14:creationId xmlns:p14="http://schemas.microsoft.com/office/powerpoint/2010/main" val="1594266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D0C52C-782B-7121-9ECF-229C7AF402B0}"/>
            </a:ext>
          </a:extLst>
        </p:cNvPr>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EF4DBDC-697C-4AF6-423F-4D9ECEA47DB0}"/>
              </a:ext>
            </a:extLst>
          </p:cNvPr>
          <p:cNvSpPr>
            <a:spLocks noGrp="1"/>
          </p:cNvSpPr>
          <p:nvPr>
            <p:ph type="title"/>
          </p:nvPr>
        </p:nvSpPr>
        <p:spPr>
          <a:xfrm>
            <a:off x="686834" y="1153572"/>
            <a:ext cx="3200400" cy="4461163"/>
          </a:xfrm>
        </p:spPr>
        <p:txBody>
          <a:bodyPr>
            <a:normAutofit/>
          </a:bodyPr>
          <a:lstStyle/>
          <a:p>
            <a:r>
              <a:rPr lang="nb-NO" sz="3400" dirty="0">
                <a:solidFill>
                  <a:srgbClr val="FFFFFF"/>
                </a:solidFill>
              </a:rPr>
              <a:t>Trinnkontaktens rolle</a:t>
            </a: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BA5460F-818C-3B3D-B2DF-0C5A05A6D34E}"/>
              </a:ext>
            </a:extLst>
          </p:cNvPr>
          <p:cNvSpPr>
            <a:spLocks noGrp="1"/>
          </p:cNvSpPr>
          <p:nvPr>
            <p:ph idx="1"/>
          </p:nvPr>
        </p:nvSpPr>
        <p:spPr>
          <a:xfrm>
            <a:off x="4447308" y="591344"/>
            <a:ext cx="6906491" cy="5585619"/>
          </a:xfrm>
        </p:spPr>
        <p:txBody>
          <a:bodyPr anchor="ctr">
            <a:normAutofit/>
          </a:bodyPr>
          <a:lstStyle/>
          <a:p>
            <a:pPr marL="0" indent="0">
              <a:buNone/>
            </a:pPr>
            <a:r>
              <a:rPr lang="nb-NO" sz="1800"/>
              <a:t>Hovedfokuset er på klassen og det å være et bindeledd mellom lærere og foresatte</a:t>
            </a:r>
          </a:p>
          <a:p>
            <a:pPr marL="0" indent="0">
              <a:buNone/>
            </a:pPr>
            <a:r>
              <a:rPr lang="nb-NO" sz="1800"/>
              <a:t>Noen eksempler på oppgaver:</a:t>
            </a:r>
            <a:endParaRPr lang="nb-NO" sz="1800">
              <a:ea typeface="Calibri"/>
              <a:cs typeface="Calibri"/>
            </a:endParaRPr>
          </a:p>
          <a:p>
            <a:pPr marL="0" indent="0">
              <a:buNone/>
            </a:pPr>
            <a:endParaRPr lang="nb-NO" sz="1800"/>
          </a:p>
          <a:p>
            <a:r>
              <a:rPr lang="nb-NO" sz="1800"/>
              <a:t>Ha jevnlig kontakt med kontaktlærer om klasse-/trinnmiljøet (faglig og sosialt).  </a:t>
            </a:r>
            <a:endParaRPr lang="nb-NO" sz="1800">
              <a:ea typeface="Calibri"/>
              <a:cs typeface="Calibri"/>
            </a:endParaRPr>
          </a:p>
          <a:p>
            <a:r>
              <a:rPr lang="nb-NO" sz="1800"/>
              <a:t>Holde kontakt med, og innhente innspill fra de andre foresatte. </a:t>
            </a:r>
            <a:endParaRPr lang="nb-NO" sz="1800">
              <a:ea typeface="Calibri"/>
              <a:cs typeface="Calibri"/>
            </a:endParaRPr>
          </a:p>
          <a:p>
            <a:r>
              <a:rPr lang="nb-NO" sz="1800"/>
              <a:t>Trinnkontaktene skal ha kontakt med FAU-representanten. </a:t>
            </a:r>
          </a:p>
          <a:p>
            <a:r>
              <a:rPr lang="nb-NO" sz="1800"/>
              <a:t> Bidra i planlegging av foreldremøtene i samarbeid med kontaktlærer.</a:t>
            </a:r>
            <a:endParaRPr lang="nb-NO" sz="1800">
              <a:ea typeface="Calibri"/>
              <a:cs typeface="Calibri"/>
            </a:endParaRPr>
          </a:p>
          <a:p>
            <a:r>
              <a:rPr lang="nb-NO" sz="1800"/>
              <a:t>Sørge for at det blir skrevet referat fra foreldremøtene, som videreformidles til foresatte. </a:t>
            </a:r>
            <a:endParaRPr lang="nb-NO" sz="1800">
              <a:ea typeface="Calibri"/>
              <a:cs typeface="Calibri"/>
            </a:endParaRPr>
          </a:p>
          <a:p>
            <a:r>
              <a:rPr lang="nb-NO" sz="1800"/>
              <a:t>Ha ansvar for klassekassen og innkjøp av gaver</a:t>
            </a:r>
            <a:endParaRPr lang="nb-NO" sz="1800">
              <a:ea typeface="Calibri"/>
              <a:cs typeface="Calibri"/>
            </a:endParaRPr>
          </a:p>
          <a:p>
            <a:r>
              <a:rPr lang="nb-NO" sz="1800"/>
              <a:t>Invitere til foreldrenettverksmøte i etterkant av foreldremøte og ved behov</a:t>
            </a:r>
            <a:endParaRPr lang="nb-NO" sz="1800">
              <a:ea typeface="Calibri"/>
              <a:cs typeface="Calibri"/>
            </a:endParaRPr>
          </a:p>
          <a:p>
            <a:endParaRPr lang="nb-NO" sz="1800"/>
          </a:p>
          <a:p>
            <a:pPr marL="0" indent="0">
              <a:buNone/>
            </a:pPr>
            <a:endParaRPr lang="nb-NO" sz="1800"/>
          </a:p>
          <a:p>
            <a:pPr marL="0" indent="0">
              <a:buNone/>
            </a:pPr>
            <a:endParaRPr lang="nb-NO" sz="1800"/>
          </a:p>
        </p:txBody>
      </p:sp>
    </p:spTree>
    <p:extLst>
      <p:ext uri="{BB962C8B-B14F-4D97-AF65-F5344CB8AC3E}">
        <p14:creationId xmlns:p14="http://schemas.microsoft.com/office/powerpoint/2010/main" val="2562777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E29EEE-00E2-7457-B4A9-E0F4E35FA85D}"/>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C760F7BE-00D5-1C07-E6EF-D2FFA82E9F1D}"/>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48FF5A52-947B-C9C4-E473-23C19667E018}"/>
              </a:ext>
            </a:extLst>
          </p:cNvPr>
          <p:cNvPicPr>
            <a:picLocks noChangeAspect="1"/>
          </p:cNvPicPr>
          <p:nvPr/>
        </p:nvPicPr>
        <p:blipFill>
          <a:blip r:embed="rId3"/>
          <a:stretch>
            <a:fillRect/>
          </a:stretch>
        </p:blipFill>
        <p:spPr>
          <a:xfrm>
            <a:off x="649113" y="365125"/>
            <a:ext cx="10814341" cy="6083067"/>
          </a:xfrm>
          <a:prstGeom prst="rect">
            <a:avLst/>
          </a:prstGeom>
        </p:spPr>
      </p:pic>
    </p:spTree>
    <p:extLst>
      <p:ext uri="{BB962C8B-B14F-4D97-AF65-F5344CB8AC3E}">
        <p14:creationId xmlns:p14="http://schemas.microsoft.com/office/powerpoint/2010/main" val="3597353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43D4CF-15D2-CBC4-C0CA-1131CA3C2C85}"/>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7688072A-3553-8053-3E8C-382A8D598E77}"/>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071F58AB-ADE6-48C1-07BD-815C3047A182}"/>
              </a:ext>
            </a:extLst>
          </p:cNvPr>
          <p:cNvPicPr>
            <a:picLocks noChangeAspect="1"/>
          </p:cNvPicPr>
          <p:nvPr/>
        </p:nvPicPr>
        <p:blipFill>
          <a:blip r:embed="rId3"/>
          <a:stretch>
            <a:fillRect/>
          </a:stretch>
        </p:blipFill>
        <p:spPr>
          <a:xfrm>
            <a:off x="649111" y="365125"/>
            <a:ext cx="10825493" cy="5811838"/>
          </a:xfrm>
          <a:prstGeom prst="rect">
            <a:avLst/>
          </a:prstGeom>
        </p:spPr>
      </p:pic>
    </p:spTree>
    <p:extLst>
      <p:ext uri="{BB962C8B-B14F-4D97-AF65-F5344CB8AC3E}">
        <p14:creationId xmlns:p14="http://schemas.microsoft.com/office/powerpoint/2010/main" val="2508543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20F00-85EF-559A-6ED9-BD5DB36F548B}"/>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5DE5F895-8A28-A2DB-597A-38E375E0DD2B}"/>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833A66BE-17B4-6209-5829-CED6AA4931F3}"/>
              </a:ext>
            </a:extLst>
          </p:cNvPr>
          <p:cNvPicPr>
            <a:picLocks noChangeAspect="1"/>
          </p:cNvPicPr>
          <p:nvPr/>
        </p:nvPicPr>
        <p:blipFill>
          <a:blip r:embed="rId3"/>
          <a:stretch>
            <a:fillRect/>
          </a:stretch>
        </p:blipFill>
        <p:spPr>
          <a:xfrm>
            <a:off x="649111" y="365125"/>
            <a:ext cx="11115425" cy="5811838"/>
          </a:xfrm>
          <a:prstGeom prst="rect">
            <a:avLst/>
          </a:prstGeom>
        </p:spPr>
      </p:pic>
    </p:spTree>
    <p:extLst>
      <p:ext uri="{BB962C8B-B14F-4D97-AF65-F5344CB8AC3E}">
        <p14:creationId xmlns:p14="http://schemas.microsoft.com/office/powerpoint/2010/main" val="3402195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316CEE-F613-F399-8F59-673F6B59F29D}"/>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AB41BAE2-7433-0658-5E21-F0A323FA961E}"/>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24B12267-F2B4-E2A5-4B9D-961089AD1B26}"/>
              </a:ext>
            </a:extLst>
          </p:cNvPr>
          <p:cNvPicPr>
            <a:picLocks noChangeAspect="1"/>
          </p:cNvPicPr>
          <p:nvPr/>
        </p:nvPicPr>
        <p:blipFill>
          <a:blip r:embed="rId3"/>
          <a:stretch>
            <a:fillRect/>
          </a:stretch>
        </p:blipFill>
        <p:spPr>
          <a:xfrm>
            <a:off x="838200" y="365125"/>
            <a:ext cx="10814824" cy="5811838"/>
          </a:xfrm>
          <a:prstGeom prst="rect">
            <a:avLst/>
          </a:prstGeom>
        </p:spPr>
      </p:pic>
    </p:spTree>
    <p:extLst>
      <p:ext uri="{BB962C8B-B14F-4D97-AF65-F5344CB8AC3E}">
        <p14:creationId xmlns:p14="http://schemas.microsoft.com/office/powerpoint/2010/main" val="3046984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197108-9B91-5F7C-EF56-501CE8212F1D}"/>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C62C02B1-A20B-1BDA-0903-BD7554A66590}"/>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420C1CCC-26A9-B698-3020-A2DF02E7E712}"/>
              </a:ext>
            </a:extLst>
          </p:cNvPr>
          <p:cNvPicPr>
            <a:picLocks noChangeAspect="1"/>
          </p:cNvPicPr>
          <p:nvPr/>
        </p:nvPicPr>
        <p:blipFill>
          <a:blip r:embed="rId3"/>
          <a:stretch>
            <a:fillRect/>
          </a:stretch>
        </p:blipFill>
        <p:spPr>
          <a:xfrm>
            <a:off x="649112" y="365125"/>
            <a:ext cx="10803190" cy="6076794"/>
          </a:xfrm>
          <a:prstGeom prst="rect">
            <a:avLst/>
          </a:prstGeom>
        </p:spPr>
      </p:pic>
    </p:spTree>
    <p:extLst>
      <p:ext uri="{BB962C8B-B14F-4D97-AF65-F5344CB8AC3E}">
        <p14:creationId xmlns:p14="http://schemas.microsoft.com/office/powerpoint/2010/main" val="3762245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446130-F917-DFC7-928E-EE729B6BE1CE}"/>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3389A2E2-DA64-07F5-B592-9122A7C74C1B}"/>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B59C342F-3B85-5927-85E6-A220A386DC9A}"/>
              </a:ext>
            </a:extLst>
          </p:cNvPr>
          <p:cNvPicPr>
            <a:picLocks noChangeAspect="1"/>
          </p:cNvPicPr>
          <p:nvPr/>
        </p:nvPicPr>
        <p:blipFill>
          <a:blip r:embed="rId3"/>
          <a:stretch>
            <a:fillRect/>
          </a:stretch>
        </p:blipFill>
        <p:spPr>
          <a:xfrm>
            <a:off x="649112" y="365125"/>
            <a:ext cx="10704688" cy="6021387"/>
          </a:xfrm>
          <a:prstGeom prst="rect">
            <a:avLst/>
          </a:prstGeom>
        </p:spPr>
      </p:pic>
    </p:spTree>
    <p:extLst>
      <p:ext uri="{BB962C8B-B14F-4D97-AF65-F5344CB8AC3E}">
        <p14:creationId xmlns:p14="http://schemas.microsoft.com/office/powerpoint/2010/main" val="276804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03BE8-9D1D-0983-E258-0C181F35E430}"/>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0914FAA7-8A17-2CED-49FA-D03C288F0321}"/>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65AD218F-4F72-3FAB-4672-1DAF4C5772FC}"/>
              </a:ext>
            </a:extLst>
          </p:cNvPr>
          <p:cNvPicPr>
            <a:picLocks noChangeAspect="1"/>
          </p:cNvPicPr>
          <p:nvPr/>
        </p:nvPicPr>
        <p:blipFill>
          <a:blip r:embed="rId3"/>
          <a:stretch>
            <a:fillRect/>
          </a:stretch>
        </p:blipFill>
        <p:spPr>
          <a:xfrm>
            <a:off x="649111" y="365125"/>
            <a:ext cx="10704689" cy="5915024"/>
          </a:xfrm>
          <a:prstGeom prst="rect">
            <a:avLst/>
          </a:prstGeom>
        </p:spPr>
      </p:pic>
    </p:spTree>
    <p:extLst>
      <p:ext uri="{BB962C8B-B14F-4D97-AF65-F5344CB8AC3E}">
        <p14:creationId xmlns:p14="http://schemas.microsoft.com/office/powerpoint/2010/main" val="2035479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8FB330B-6690-6587-6C05-A1516BD8160A}"/>
              </a:ext>
            </a:extLst>
          </p:cNvPr>
          <p:cNvSpPr>
            <a:spLocks noGrp="1"/>
          </p:cNvSpPr>
          <p:nvPr>
            <p:ph type="title"/>
          </p:nvPr>
        </p:nvSpPr>
        <p:spPr>
          <a:xfrm>
            <a:off x="2843196" y="818079"/>
            <a:ext cx="5743151" cy="1167713"/>
          </a:xfrm>
        </p:spPr>
        <p:txBody>
          <a:bodyPr>
            <a:normAutofit/>
          </a:bodyPr>
          <a:lstStyle/>
          <a:p>
            <a:pPr algn="ctr"/>
            <a:r>
              <a:rPr lang="nb-NO" sz="3600">
                <a:solidFill>
                  <a:schemeClr val="tx2"/>
                </a:solidFill>
              </a:rPr>
              <a:t>Program</a:t>
            </a:r>
            <a:endParaRPr lang="no-NO" sz="3600">
              <a:solidFill>
                <a:schemeClr val="tx2"/>
              </a:solidFill>
            </a:endParaRPr>
          </a:p>
        </p:txBody>
      </p:sp>
      <p:grpSp>
        <p:nvGrpSpPr>
          <p:cNvPr id="10" name="Group 9">
            <a:extLst>
              <a:ext uri="{FF2B5EF4-FFF2-40B4-BE49-F238E27FC236}">
                <a16:creationId xmlns:a16="http://schemas.microsoft.com/office/drawing/2014/main" id="{05545017-2445-4AB3-95A6-48F17C802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1" name="Freeform: Shape 10">
              <a:extLst>
                <a:ext uri="{FF2B5EF4-FFF2-40B4-BE49-F238E27FC236}">
                  <a16:creationId xmlns:a16="http://schemas.microsoft.com/office/drawing/2014/main" id="{F3B5D580-007D-4215-A10B-C8CF12EE02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4228C19-035F-4E8E-BAFD-56EC684B6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10D7C81-A1BE-4720-A66D-AEF9A11A5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BF18FEE-BE44-4F4A-AA4E-EC795CB0B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ssholder for innhold 2">
            <a:extLst>
              <a:ext uri="{FF2B5EF4-FFF2-40B4-BE49-F238E27FC236}">
                <a16:creationId xmlns:a16="http://schemas.microsoft.com/office/drawing/2014/main" id="{0AACF339-DB1E-71F9-6311-8DB3B448B9B2}"/>
              </a:ext>
            </a:extLst>
          </p:cNvPr>
          <p:cNvSpPr>
            <a:spLocks noGrp="1"/>
          </p:cNvSpPr>
          <p:nvPr>
            <p:ph idx="1"/>
          </p:nvPr>
        </p:nvSpPr>
        <p:spPr>
          <a:xfrm>
            <a:off x="3569959" y="2194245"/>
            <a:ext cx="4798789" cy="3250591"/>
          </a:xfrm>
        </p:spPr>
        <p:txBody>
          <a:bodyPr vert="horz" lIns="91440" tIns="45720" rIns="91440" bIns="45720" rtlCol="0" anchor="t">
            <a:noAutofit/>
          </a:bodyPr>
          <a:lstStyle/>
          <a:p>
            <a:pPr rtl="0" fontAlgn="base">
              <a:buFont typeface="Arial" panose="020B0604020202020204" pitchFamily="34" charset="0"/>
              <a:buChar char="•"/>
            </a:pPr>
            <a:r>
              <a:rPr lang="nb-NO" sz="2400" dirty="0">
                <a:solidFill>
                  <a:schemeClr val="tx2"/>
                </a:solidFill>
                <a:latin typeface="Calibri"/>
                <a:cs typeface="Calibri"/>
              </a:rPr>
              <a:t>Informasjon fra ledelsen</a:t>
            </a:r>
          </a:p>
          <a:p>
            <a:pPr fontAlgn="base"/>
            <a:r>
              <a:rPr lang="nb-NO" sz="2400" dirty="0">
                <a:solidFill>
                  <a:schemeClr val="tx2"/>
                </a:solidFill>
                <a:latin typeface="Calibri"/>
                <a:cs typeface="Calibri"/>
              </a:rPr>
              <a:t>Informasjon fra TPO-koordinator og sosiallærer</a:t>
            </a:r>
            <a:endParaRPr lang="nb-NO" sz="2400" dirty="0">
              <a:solidFill>
                <a:schemeClr val="tx2"/>
              </a:solidFill>
              <a:latin typeface="Calibri"/>
              <a:ea typeface="Calibri"/>
              <a:cs typeface="Calibri"/>
            </a:endParaRPr>
          </a:p>
          <a:p>
            <a:r>
              <a:rPr lang="nb-NO" sz="2400" dirty="0">
                <a:solidFill>
                  <a:schemeClr val="tx2"/>
                </a:solidFill>
                <a:latin typeface="Calibri"/>
                <a:cs typeface="Calibri"/>
              </a:rPr>
              <a:t>Informasjon </a:t>
            </a:r>
            <a:r>
              <a:rPr lang="nb-NO" sz="2400">
                <a:solidFill>
                  <a:schemeClr val="tx2"/>
                </a:solidFill>
                <a:latin typeface="Calibri"/>
                <a:cs typeface="Calibri"/>
              </a:rPr>
              <a:t>fra helsesykepleier</a:t>
            </a:r>
            <a:endParaRPr lang="nb-NO" sz="2400" b="0" i="0">
              <a:solidFill>
                <a:schemeClr val="tx2"/>
              </a:solidFill>
              <a:effectLst/>
              <a:latin typeface="Calibri"/>
              <a:cs typeface="Calibri"/>
            </a:endParaRPr>
          </a:p>
          <a:p>
            <a:pPr rtl="0" fontAlgn="base">
              <a:buFont typeface="Arial" panose="020B0604020202020204" pitchFamily="34" charset="0"/>
              <a:buChar char="•"/>
            </a:pPr>
            <a:r>
              <a:rPr lang="nb-NO" sz="2400" dirty="0">
                <a:solidFill>
                  <a:schemeClr val="tx2"/>
                </a:solidFill>
                <a:latin typeface="Calibri"/>
                <a:ea typeface="Calibri"/>
                <a:cs typeface="Calibri"/>
              </a:rPr>
              <a:t>Foreldrenettverk, Oda Kleiven, </a:t>
            </a:r>
            <a:r>
              <a:rPr lang="nb-NO" sz="2400" dirty="0" err="1">
                <a:solidFill>
                  <a:schemeClr val="tx2"/>
                </a:solidFill>
                <a:latin typeface="Calibri"/>
                <a:ea typeface="Calibri"/>
                <a:cs typeface="Calibri"/>
              </a:rPr>
              <a:t>Komfug</a:t>
            </a:r>
            <a:endParaRPr lang="nb-NO" sz="2400" b="0" i="0" dirty="0">
              <a:solidFill>
                <a:schemeClr val="tx2"/>
              </a:solidFill>
              <a:effectLst/>
              <a:latin typeface="Calibri"/>
              <a:ea typeface="Calibri"/>
              <a:cs typeface="Calibri"/>
            </a:endParaRPr>
          </a:p>
          <a:p>
            <a:pPr rtl="0" fontAlgn="base">
              <a:buFont typeface="Arial" panose="020B0604020202020204" pitchFamily="34" charset="0"/>
              <a:buChar char="•"/>
            </a:pPr>
            <a:r>
              <a:rPr lang="nb-NO" sz="2400" b="0" i="0" dirty="0">
                <a:effectLst/>
                <a:latin typeface="Calibri"/>
                <a:ea typeface="Calibri"/>
                <a:cs typeface="Calibri"/>
              </a:rPr>
              <a:t>Trinnvise samlinger</a:t>
            </a:r>
          </a:p>
          <a:p>
            <a:pPr marL="0" indent="0" fontAlgn="base">
              <a:buNone/>
            </a:pPr>
            <a:endParaRPr lang="en-US" sz="1900" b="0" i="0" dirty="0">
              <a:solidFill>
                <a:schemeClr val="tx2"/>
              </a:solidFill>
              <a:effectLst/>
              <a:latin typeface="Arial" panose="020B0604020202020204" pitchFamily="34" charset="0"/>
              <a:ea typeface="Calibri"/>
              <a:cs typeface="Arial" panose="020B0604020202020204" pitchFamily="34" charset="0"/>
            </a:endParaRPr>
          </a:p>
          <a:p>
            <a:pPr rtl="0"/>
            <a:endParaRPr lang="no-NO" sz="1900" b="0" i="0" dirty="0">
              <a:solidFill>
                <a:schemeClr val="tx2"/>
              </a:solidFill>
              <a:effectLst/>
              <a:latin typeface="Calibri" panose="020F0502020204030204"/>
              <a:ea typeface="Calibri" panose="020F0502020204030204"/>
              <a:cs typeface="Calibri" panose="020F0502020204030204"/>
            </a:endParaRPr>
          </a:p>
        </p:txBody>
      </p:sp>
      <p:grpSp>
        <p:nvGrpSpPr>
          <p:cNvPr id="16" name="Group 15">
            <a:extLst>
              <a:ext uri="{FF2B5EF4-FFF2-40B4-BE49-F238E27FC236}">
                <a16:creationId xmlns:a16="http://schemas.microsoft.com/office/drawing/2014/main" id="{06B7259D-F2AD-42FE-B984-6D1D74321C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4" y="3658536"/>
            <a:ext cx="3655725" cy="2743201"/>
            <a:chOff x="-305" y="-1"/>
            <a:chExt cx="3832880" cy="2876136"/>
          </a:xfrm>
        </p:grpSpPr>
        <p:sp>
          <p:nvSpPr>
            <p:cNvPr id="17" name="Freeform: Shape 16">
              <a:extLst>
                <a:ext uri="{FF2B5EF4-FFF2-40B4-BE49-F238E27FC236}">
                  <a16:creationId xmlns:a16="http://schemas.microsoft.com/office/drawing/2014/main" id="{9E5C38C6-2516-45D1-ADFC-3F59F8E34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C274C95-E7A7-401D-A8F5-FFF5EB929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1D598C3-55D0-44FB-8766-A89B34B31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9EBC5C7-E54F-42F3-93F0-75AAC99FF9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3490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494572-BD6A-A5C3-F1F5-2B2EFABAF212}"/>
              </a:ext>
            </a:extLst>
          </p:cNvPr>
          <p:cNvSpPr>
            <a:spLocks noGrp="1"/>
          </p:cNvSpPr>
          <p:nvPr>
            <p:ph type="title"/>
          </p:nvPr>
        </p:nvSpPr>
        <p:spPr/>
        <p:txBody>
          <a:bodyPr/>
          <a:lstStyle/>
          <a:p>
            <a:endParaRPr lang="no-NO"/>
          </a:p>
        </p:txBody>
      </p:sp>
      <p:sp>
        <p:nvSpPr>
          <p:cNvPr id="3" name="Plassholder for innhold 2">
            <a:extLst>
              <a:ext uri="{FF2B5EF4-FFF2-40B4-BE49-F238E27FC236}">
                <a16:creationId xmlns:a16="http://schemas.microsoft.com/office/drawing/2014/main" id="{91B63849-68A1-0661-9734-8A89E6AF57BD}"/>
              </a:ext>
            </a:extLst>
          </p:cNvPr>
          <p:cNvSpPr>
            <a:spLocks noGrp="1"/>
          </p:cNvSpPr>
          <p:nvPr>
            <p:ph idx="1"/>
          </p:nvPr>
        </p:nvSpPr>
        <p:spPr/>
        <p:txBody>
          <a:bodyPr/>
          <a:lstStyle/>
          <a:p>
            <a:endParaRPr lang="no-NO"/>
          </a:p>
        </p:txBody>
      </p:sp>
      <p:pic>
        <p:nvPicPr>
          <p:cNvPr id="4" name="Bilde 3">
            <a:extLst>
              <a:ext uri="{FF2B5EF4-FFF2-40B4-BE49-F238E27FC236}">
                <a16:creationId xmlns:a16="http://schemas.microsoft.com/office/drawing/2014/main" id="{34591E86-E5C8-9A59-D8FB-81A99F4F92C4}"/>
              </a:ext>
            </a:extLst>
          </p:cNvPr>
          <p:cNvPicPr>
            <a:picLocks noChangeAspect="1"/>
          </p:cNvPicPr>
          <p:nvPr/>
        </p:nvPicPr>
        <p:blipFill>
          <a:blip r:embed="rId3"/>
          <a:stretch>
            <a:fillRect/>
          </a:stretch>
        </p:blipFill>
        <p:spPr>
          <a:xfrm>
            <a:off x="649111" y="365125"/>
            <a:ext cx="10858947" cy="6108158"/>
          </a:xfrm>
          <a:prstGeom prst="rect">
            <a:avLst/>
          </a:prstGeom>
        </p:spPr>
      </p:pic>
    </p:spTree>
    <p:extLst>
      <p:ext uri="{BB962C8B-B14F-4D97-AF65-F5344CB8AC3E}">
        <p14:creationId xmlns:p14="http://schemas.microsoft.com/office/powerpoint/2010/main" val="1532846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21EEE8-E543-46FE-8670-F83264A538BA}"/>
              </a:ext>
            </a:extLst>
          </p:cNvPr>
          <p:cNvSpPr>
            <a:spLocks noGrp="1"/>
          </p:cNvSpPr>
          <p:nvPr>
            <p:ph type="title"/>
          </p:nvPr>
        </p:nvSpPr>
        <p:spPr/>
        <p:txBody>
          <a:bodyPr/>
          <a:lstStyle/>
          <a:p>
            <a:endParaRPr lang="no-NO"/>
          </a:p>
        </p:txBody>
      </p:sp>
      <p:pic>
        <p:nvPicPr>
          <p:cNvPr id="4" name="Plassholder for innhold 3">
            <a:extLst>
              <a:ext uri="{FF2B5EF4-FFF2-40B4-BE49-F238E27FC236}">
                <a16:creationId xmlns:a16="http://schemas.microsoft.com/office/drawing/2014/main" id="{FA64E412-45F5-3A0F-6CA8-CD510C88C151}"/>
              </a:ext>
            </a:extLst>
          </p:cNvPr>
          <p:cNvPicPr>
            <a:picLocks noGrp="1" noChangeAspect="1"/>
          </p:cNvPicPr>
          <p:nvPr>
            <p:ph idx="1"/>
          </p:nvPr>
        </p:nvPicPr>
        <p:blipFill>
          <a:blip r:embed="rId3"/>
          <a:stretch>
            <a:fillRect/>
          </a:stretch>
        </p:blipFill>
        <p:spPr>
          <a:xfrm>
            <a:off x="806433" y="480349"/>
            <a:ext cx="10222123" cy="5749944"/>
          </a:xfrm>
          <a:prstGeom prst="rect">
            <a:avLst/>
          </a:prstGeom>
        </p:spPr>
      </p:pic>
    </p:spTree>
    <p:extLst>
      <p:ext uri="{BB962C8B-B14F-4D97-AF65-F5344CB8AC3E}">
        <p14:creationId xmlns:p14="http://schemas.microsoft.com/office/powerpoint/2010/main" val="1432268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87BB27-1462-7FC2-DC7D-DE611F3E6022}"/>
              </a:ext>
            </a:extLst>
          </p:cNvPr>
          <p:cNvSpPr>
            <a:spLocks noGrp="1"/>
          </p:cNvSpPr>
          <p:nvPr>
            <p:ph type="title"/>
          </p:nvPr>
        </p:nvSpPr>
        <p:spPr/>
        <p:txBody>
          <a:bodyPr/>
          <a:lstStyle/>
          <a:p>
            <a:endParaRPr lang="no-NO"/>
          </a:p>
        </p:txBody>
      </p:sp>
      <p:pic>
        <p:nvPicPr>
          <p:cNvPr id="4" name="Plassholder for innhold 3">
            <a:extLst>
              <a:ext uri="{FF2B5EF4-FFF2-40B4-BE49-F238E27FC236}">
                <a16:creationId xmlns:a16="http://schemas.microsoft.com/office/drawing/2014/main" id="{AFB680B5-6C5A-713E-75F7-58395C9DDF46}"/>
              </a:ext>
            </a:extLst>
          </p:cNvPr>
          <p:cNvPicPr>
            <a:picLocks noGrp="1" noChangeAspect="1"/>
          </p:cNvPicPr>
          <p:nvPr>
            <p:ph idx="1"/>
          </p:nvPr>
        </p:nvPicPr>
        <p:blipFill>
          <a:blip r:embed="rId3"/>
          <a:stretch>
            <a:fillRect/>
          </a:stretch>
        </p:blipFill>
        <p:spPr>
          <a:xfrm>
            <a:off x="838199" y="365125"/>
            <a:ext cx="10515599" cy="5411207"/>
          </a:xfrm>
          <a:prstGeom prst="rect">
            <a:avLst/>
          </a:prstGeom>
        </p:spPr>
      </p:pic>
    </p:spTree>
    <p:extLst>
      <p:ext uri="{BB962C8B-B14F-4D97-AF65-F5344CB8AC3E}">
        <p14:creationId xmlns:p14="http://schemas.microsoft.com/office/powerpoint/2010/main" val="3065914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AB25BC-8E76-1149-FC2C-AC6B536A7F36}"/>
              </a:ext>
            </a:extLst>
          </p:cNvPr>
          <p:cNvSpPr>
            <a:spLocks noGrp="1"/>
          </p:cNvSpPr>
          <p:nvPr>
            <p:ph type="title"/>
          </p:nvPr>
        </p:nvSpPr>
        <p:spPr/>
        <p:txBody>
          <a:bodyPr/>
          <a:lstStyle/>
          <a:p>
            <a:endParaRPr lang="no-NO"/>
          </a:p>
        </p:txBody>
      </p:sp>
      <p:pic>
        <p:nvPicPr>
          <p:cNvPr id="4" name="Plassholder for innhold 3">
            <a:extLst>
              <a:ext uri="{FF2B5EF4-FFF2-40B4-BE49-F238E27FC236}">
                <a16:creationId xmlns:a16="http://schemas.microsoft.com/office/drawing/2014/main" id="{1F717942-41AD-FA88-064C-4F4B7E08C4D2}"/>
              </a:ext>
            </a:extLst>
          </p:cNvPr>
          <p:cNvPicPr>
            <a:picLocks noGrp="1" noChangeAspect="1"/>
          </p:cNvPicPr>
          <p:nvPr>
            <p:ph idx="1"/>
          </p:nvPr>
        </p:nvPicPr>
        <p:blipFill>
          <a:blip r:embed="rId3"/>
          <a:stretch>
            <a:fillRect/>
          </a:stretch>
        </p:blipFill>
        <p:spPr>
          <a:xfrm>
            <a:off x="838200" y="365125"/>
            <a:ext cx="10515600" cy="5350817"/>
          </a:xfrm>
          <a:prstGeom prst="rect">
            <a:avLst/>
          </a:prstGeom>
        </p:spPr>
      </p:pic>
    </p:spTree>
    <p:extLst>
      <p:ext uri="{BB962C8B-B14F-4D97-AF65-F5344CB8AC3E}">
        <p14:creationId xmlns:p14="http://schemas.microsoft.com/office/powerpoint/2010/main" val="1572365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de 2" descr="Et bilde som inneholder tekst, utendørs, gress, fortauskant&#10;&#10;Automatisk generert beskrivelse">
            <a:extLst>
              <a:ext uri="{FF2B5EF4-FFF2-40B4-BE49-F238E27FC236}">
                <a16:creationId xmlns:a16="http://schemas.microsoft.com/office/drawing/2014/main" id="{A1B6A11B-0543-D71F-6CA4-A1B306B526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Sylinder 1">
            <a:extLst>
              <a:ext uri="{FF2B5EF4-FFF2-40B4-BE49-F238E27FC236}">
                <a16:creationId xmlns:a16="http://schemas.microsoft.com/office/drawing/2014/main" id="{EA36C3FB-B7CE-5CEB-BDA8-598EF8CCA7ED}"/>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err="1">
                <a:solidFill>
                  <a:srgbClr val="FFFFFF"/>
                </a:solidFill>
                <a:latin typeface="+mj-lt"/>
                <a:ea typeface="+mj-ea"/>
                <a:cs typeface="+mj-cs"/>
              </a:rPr>
              <a:t>Takk</a:t>
            </a:r>
            <a:r>
              <a:rPr lang="en-US" sz="5200">
                <a:solidFill>
                  <a:srgbClr val="FFFFFF"/>
                </a:solidFill>
                <a:latin typeface="+mj-lt"/>
                <a:ea typeface="+mj-ea"/>
                <a:cs typeface="+mj-cs"/>
              </a:rPr>
              <a:t> for oss:)</a:t>
            </a:r>
            <a:endParaRPr lang="en-US" sz="5200">
              <a:solidFill>
                <a:srgbClr val="FFFFFF"/>
              </a:solidFill>
              <a:latin typeface="+mj-lt"/>
              <a:ea typeface="Calibri Light"/>
              <a:cs typeface="Calibri Light"/>
            </a:endParaRPr>
          </a:p>
          <a:p>
            <a:pPr algn="ctr">
              <a:lnSpc>
                <a:spcPct val="90000"/>
              </a:lnSpc>
              <a:spcBef>
                <a:spcPct val="0"/>
              </a:spcBef>
              <a:spcAft>
                <a:spcPts val="600"/>
              </a:spcAft>
            </a:pPr>
            <a:endParaRPr lang="en-US" sz="5200">
              <a:solidFill>
                <a:srgbClr val="FFFFFF"/>
              </a:solidFill>
              <a:latin typeface="+mj-lt"/>
              <a:ea typeface="Calibri Light"/>
              <a:cs typeface="Calibri Light"/>
            </a:endParaRPr>
          </a:p>
        </p:txBody>
      </p:sp>
    </p:spTree>
    <p:extLst>
      <p:ext uri="{BB962C8B-B14F-4D97-AF65-F5344CB8AC3E}">
        <p14:creationId xmlns:p14="http://schemas.microsoft.com/office/powerpoint/2010/main" val="2322388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0">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2">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4">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6" name="Freeform: Shape 25">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tel 1">
            <a:extLst>
              <a:ext uri="{FF2B5EF4-FFF2-40B4-BE49-F238E27FC236}">
                <a16:creationId xmlns:a16="http://schemas.microsoft.com/office/drawing/2014/main" id="{5C4C1289-239C-547E-A8D9-E8CAD72F3997}"/>
              </a:ext>
            </a:extLst>
          </p:cNvPr>
          <p:cNvSpPr>
            <a:spLocks noGrp="1"/>
          </p:cNvSpPr>
          <p:nvPr>
            <p:ph type="title"/>
          </p:nvPr>
        </p:nvSpPr>
        <p:spPr>
          <a:xfrm>
            <a:off x="3051014" y="367806"/>
            <a:ext cx="5743151" cy="959895"/>
          </a:xfrm>
        </p:spPr>
        <p:txBody>
          <a:bodyPr>
            <a:normAutofit/>
          </a:bodyPr>
          <a:lstStyle/>
          <a:p>
            <a:pPr algn="ctr"/>
            <a:r>
              <a:rPr lang="nb-NO" sz="3600">
                <a:solidFill>
                  <a:schemeClr val="tx2"/>
                </a:solidFill>
                <a:latin typeface="Calibri"/>
                <a:cs typeface="Calibri"/>
              </a:rPr>
              <a:t>Kapittel 12</a:t>
            </a:r>
            <a:endParaRPr lang="no-NO" sz="3600">
              <a:solidFill>
                <a:schemeClr val="tx2"/>
              </a:solidFill>
              <a:cs typeface="Calibri Light" panose="020F0302020204030204"/>
            </a:endParaRPr>
          </a:p>
        </p:txBody>
      </p:sp>
      <p:sp>
        <p:nvSpPr>
          <p:cNvPr id="3" name="Plassholder for innhold 2">
            <a:extLst>
              <a:ext uri="{FF2B5EF4-FFF2-40B4-BE49-F238E27FC236}">
                <a16:creationId xmlns:a16="http://schemas.microsoft.com/office/drawing/2014/main" id="{671D431D-D2DF-44ED-1C01-CA55376B799B}"/>
              </a:ext>
            </a:extLst>
          </p:cNvPr>
          <p:cNvSpPr>
            <a:spLocks noGrp="1"/>
          </p:cNvSpPr>
          <p:nvPr>
            <p:ph idx="1"/>
          </p:nvPr>
        </p:nvSpPr>
        <p:spPr>
          <a:xfrm>
            <a:off x="1376321" y="1235971"/>
            <a:ext cx="8526810" cy="5063227"/>
          </a:xfrm>
        </p:spPr>
        <p:txBody>
          <a:bodyPr vert="horz" lIns="91440" tIns="45720" rIns="91440" bIns="45720" rtlCol="0" anchor="t">
            <a:noAutofit/>
          </a:bodyPr>
          <a:lstStyle/>
          <a:p>
            <a:pPr rtl="0" fontAlgn="base">
              <a:buFont typeface="Arial" panose="020B0604020202020204" pitchFamily="34" charset="0"/>
              <a:buChar char="•"/>
            </a:pPr>
            <a:endParaRPr lang="en-US" sz="2400" b="0" i="0" dirty="0">
              <a:solidFill>
                <a:schemeClr val="tx2"/>
              </a:solidFill>
              <a:effectLst/>
              <a:latin typeface="Calibri"/>
              <a:cs typeface="Calibri"/>
            </a:endParaRPr>
          </a:p>
          <a:p>
            <a:pPr fontAlgn="base"/>
            <a:r>
              <a:rPr lang="en-US" sz="2400" b="1" i="1" dirty="0">
                <a:solidFill>
                  <a:schemeClr val="tx2"/>
                </a:solidFill>
                <a:latin typeface="Calibri"/>
                <a:cs typeface="Calibri"/>
              </a:rPr>
              <a:t>12.2 "</a:t>
            </a:r>
            <a:r>
              <a:rPr lang="en-US" sz="2400" b="1" i="1" u="none" strike="noStrike" dirty="0">
                <a:solidFill>
                  <a:schemeClr val="tx2"/>
                </a:solidFill>
                <a:effectLst/>
                <a:latin typeface="Calibri"/>
                <a:cs typeface="Calibri"/>
              </a:rPr>
              <a:t>Alle </a:t>
            </a:r>
            <a:r>
              <a:rPr lang="en-US" sz="2400" b="1" i="1" u="none" strike="noStrike" dirty="0" err="1">
                <a:solidFill>
                  <a:schemeClr val="tx2"/>
                </a:solidFill>
                <a:effectLst/>
                <a:latin typeface="Calibri"/>
                <a:cs typeface="Calibri"/>
              </a:rPr>
              <a:t>elevar</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har</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rett</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til</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eit</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trygt</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og</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godt</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skolemiljø</a:t>
            </a:r>
            <a:r>
              <a:rPr lang="en-US" sz="2400" b="1" i="1" u="none" strike="noStrike" dirty="0">
                <a:solidFill>
                  <a:schemeClr val="tx2"/>
                </a:solidFill>
                <a:effectLst/>
                <a:latin typeface="Calibri"/>
                <a:cs typeface="Calibri"/>
              </a:rPr>
              <a:t> </a:t>
            </a:r>
            <a:r>
              <a:rPr lang="en-US" sz="2400" b="1" i="1" dirty="0" err="1">
                <a:solidFill>
                  <a:schemeClr val="tx2"/>
                </a:solidFill>
                <a:latin typeface="Calibri"/>
                <a:cs typeface="Calibri"/>
              </a:rPr>
              <a:t>som</a:t>
            </a:r>
            <a:r>
              <a:rPr lang="en-US" sz="2400" b="1" i="1" dirty="0">
                <a:solidFill>
                  <a:schemeClr val="tx2"/>
                </a:solidFill>
                <a:latin typeface="Calibri"/>
                <a:cs typeface="Calibri"/>
              </a:rPr>
              <a:t> </a:t>
            </a:r>
            <a:r>
              <a:rPr lang="en-US" sz="2400" b="1" i="1" dirty="0" err="1">
                <a:solidFill>
                  <a:schemeClr val="tx2"/>
                </a:solidFill>
                <a:latin typeface="Calibri"/>
                <a:cs typeface="Calibri"/>
              </a:rPr>
              <a:t>fremjar</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helse</a:t>
            </a:r>
            <a:r>
              <a:rPr lang="en-US" sz="2400" b="1" i="1" u="none" strike="noStrike" dirty="0">
                <a:solidFill>
                  <a:schemeClr val="tx2"/>
                </a:solidFill>
                <a:effectLst/>
                <a:latin typeface="Calibri"/>
                <a:cs typeface="Calibri"/>
              </a:rPr>
              <a:t>, </a:t>
            </a:r>
            <a:r>
              <a:rPr lang="en-US" sz="2400" b="1" i="1" dirty="0" err="1">
                <a:solidFill>
                  <a:schemeClr val="tx2"/>
                </a:solidFill>
                <a:latin typeface="Calibri"/>
                <a:cs typeface="Calibri"/>
              </a:rPr>
              <a:t>inkludering</a:t>
            </a:r>
            <a:r>
              <a:rPr lang="en-US" sz="2400" b="1" i="1" dirty="0">
                <a:solidFill>
                  <a:schemeClr val="tx2"/>
                </a:solidFill>
                <a:latin typeface="Calibri"/>
                <a:cs typeface="Calibri"/>
              </a:rPr>
              <a:t>, </a:t>
            </a:r>
            <a:r>
              <a:rPr lang="en-US" sz="2400" b="1" i="1" dirty="0" err="1">
                <a:solidFill>
                  <a:schemeClr val="tx2"/>
                </a:solidFill>
                <a:latin typeface="Calibri"/>
                <a:cs typeface="Calibri"/>
              </a:rPr>
              <a:t>trivsel</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og</a:t>
            </a:r>
            <a:r>
              <a:rPr lang="en-US" sz="2400" b="1" i="1" u="none" strike="noStrike" dirty="0">
                <a:solidFill>
                  <a:schemeClr val="tx2"/>
                </a:solidFill>
                <a:effectLst/>
                <a:latin typeface="Calibri"/>
                <a:cs typeface="Calibri"/>
              </a:rPr>
              <a:t> </a:t>
            </a:r>
            <a:r>
              <a:rPr lang="en-US" sz="2400" b="1" i="1" u="none" strike="noStrike" dirty="0" err="1">
                <a:solidFill>
                  <a:schemeClr val="tx2"/>
                </a:solidFill>
                <a:effectLst/>
                <a:latin typeface="Calibri"/>
                <a:cs typeface="Calibri"/>
              </a:rPr>
              <a:t>læring</a:t>
            </a:r>
            <a:r>
              <a:rPr lang="en-US" sz="2400" b="1" i="1" u="none" strike="noStrike" dirty="0">
                <a:solidFill>
                  <a:schemeClr val="tx2"/>
                </a:solidFill>
                <a:effectLst/>
                <a:latin typeface="Calibri"/>
                <a:cs typeface="Calibri"/>
              </a:rPr>
              <a:t>.</a:t>
            </a:r>
            <a:r>
              <a:rPr lang="en-US" sz="2400" b="1" i="0" dirty="0">
                <a:solidFill>
                  <a:schemeClr val="tx2"/>
                </a:solidFill>
                <a:effectLst/>
                <a:latin typeface="Calibri"/>
                <a:cs typeface="Calibri"/>
              </a:rPr>
              <a:t>​</a:t>
            </a:r>
            <a:r>
              <a:rPr lang="en-US" sz="2400" b="1" dirty="0">
                <a:solidFill>
                  <a:schemeClr val="tx2"/>
                </a:solidFill>
                <a:latin typeface="Calibri"/>
                <a:cs typeface="Calibri"/>
              </a:rPr>
              <a:t>"</a:t>
            </a:r>
            <a:endParaRPr lang="en-US" sz="2400" b="1" i="0" dirty="0">
              <a:solidFill>
                <a:schemeClr val="tx2"/>
              </a:solidFill>
              <a:effectLst/>
              <a:latin typeface="Calibri"/>
              <a:ea typeface="Calibri"/>
              <a:cs typeface="Calibri"/>
            </a:endParaRPr>
          </a:p>
          <a:p>
            <a:endParaRPr lang="en-US" sz="2400" b="1" dirty="0">
              <a:solidFill>
                <a:schemeClr val="tx2"/>
              </a:solidFill>
              <a:latin typeface="Calibri"/>
              <a:ea typeface="Calibri"/>
              <a:cs typeface="Calibri"/>
            </a:endParaRPr>
          </a:p>
          <a:p>
            <a:r>
              <a:rPr lang="en-US" sz="2400" b="1" dirty="0">
                <a:solidFill>
                  <a:schemeClr val="tx2"/>
                </a:solidFill>
                <a:latin typeface="Calibri"/>
                <a:ea typeface="Calibri"/>
                <a:cs typeface="Calibri"/>
              </a:rPr>
              <a:t>12.3 "</a:t>
            </a:r>
            <a:r>
              <a:rPr lang="en-US" sz="2400" b="1" dirty="0" err="1">
                <a:solidFill>
                  <a:schemeClr val="tx2"/>
                </a:solidFill>
                <a:latin typeface="Calibri"/>
                <a:ea typeface="Calibri"/>
                <a:cs typeface="Calibri"/>
              </a:rPr>
              <a:t>Skolen</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skal</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ikke</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godta</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krenkende</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oppførsel</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som</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f.eks</a:t>
            </a:r>
            <a:r>
              <a:rPr lang="en-US" sz="2400" b="1" dirty="0">
                <a:solidFill>
                  <a:schemeClr val="tx2"/>
                </a:solidFill>
                <a:latin typeface="Calibri"/>
                <a:ea typeface="Calibri"/>
                <a:cs typeface="Calibri"/>
              </a:rPr>
              <a:t>. mobbing, </a:t>
            </a:r>
            <a:r>
              <a:rPr lang="en-US" sz="2400" b="1" dirty="0" err="1">
                <a:solidFill>
                  <a:schemeClr val="tx2"/>
                </a:solidFill>
                <a:latin typeface="Calibri"/>
                <a:ea typeface="Calibri"/>
                <a:cs typeface="Calibri"/>
              </a:rPr>
              <a:t>vold</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diskriminering</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og</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trakassering</a:t>
            </a:r>
            <a:r>
              <a:rPr lang="en-US" sz="2400" b="1" dirty="0">
                <a:solidFill>
                  <a:schemeClr val="tx2"/>
                </a:solidFill>
                <a:latin typeface="Calibri"/>
                <a:ea typeface="Calibri"/>
                <a:cs typeface="Calibri"/>
              </a:rPr>
              <a:t>"</a:t>
            </a:r>
          </a:p>
          <a:p>
            <a:r>
              <a:rPr lang="en-US" sz="2400" b="1" dirty="0" err="1">
                <a:solidFill>
                  <a:schemeClr val="tx2"/>
                </a:solidFill>
                <a:latin typeface="Calibri"/>
                <a:ea typeface="Calibri"/>
                <a:cs typeface="Calibri"/>
              </a:rPr>
              <a:t>Skolen</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skal</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arbeide</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kontinuerlig</a:t>
            </a:r>
            <a:r>
              <a:rPr lang="en-US" sz="2400" b="1" dirty="0">
                <a:solidFill>
                  <a:schemeClr val="tx2"/>
                </a:solidFill>
                <a:latin typeface="Calibri"/>
                <a:ea typeface="Calibri"/>
                <a:cs typeface="Calibri"/>
              </a:rPr>
              <a:t> for at alle </a:t>
            </a:r>
            <a:r>
              <a:rPr lang="en-US" sz="2400" b="1" dirty="0" err="1">
                <a:solidFill>
                  <a:schemeClr val="tx2"/>
                </a:solidFill>
                <a:latin typeface="Calibri"/>
                <a:ea typeface="Calibri"/>
                <a:cs typeface="Calibri"/>
              </a:rPr>
              <a:t>elevene</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skal</a:t>
            </a:r>
            <a:r>
              <a:rPr lang="en-US" sz="2400" b="1" dirty="0">
                <a:solidFill>
                  <a:schemeClr val="tx2"/>
                </a:solidFill>
                <a:latin typeface="Calibri"/>
                <a:ea typeface="Calibri"/>
                <a:cs typeface="Calibri"/>
              </a:rPr>
              <a:t> ha et </a:t>
            </a:r>
            <a:r>
              <a:rPr lang="en-US" sz="2400" b="1" dirty="0" err="1">
                <a:solidFill>
                  <a:schemeClr val="tx2"/>
                </a:solidFill>
                <a:latin typeface="Calibri"/>
                <a:ea typeface="Calibri"/>
                <a:cs typeface="Calibri"/>
              </a:rPr>
              <a:t>trygt</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og</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godt</a:t>
            </a:r>
            <a:r>
              <a:rPr lang="en-US" sz="2400" b="1" dirty="0">
                <a:solidFill>
                  <a:schemeClr val="tx2"/>
                </a:solidFill>
                <a:latin typeface="Calibri"/>
                <a:ea typeface="Calibri"/>
                <a:cs typeface="Calibri"/>
              </a:rPr>
              <a:t> </a:t>
            </a:r>
            <a:r>
              <a:rPr lang="en-US" sz="2400" b="1" dirty="0" err="1">
                <a:solidFill>
                  <a:schemeClr val="tx2"/>
                </a:solidFill>
                <a:latin typeface="Calibri"/>
                <a:ea typeface="Calibri"/>
                <a:cs typeface="Calibri"/>
              </a:rPr>
              <a:t>skolemiljø</a:t>
            </a:r>
            <a:r>
              <a:rPr lang="en-US" sz="2400" b="1" dirty="0">
                <a:solidFill>
                  <a:schemeClr val="tx2"/>
                </a:solidFill>
                <a:latin typeface="Calibri"/>
                <a:ea typeface="Calibri"/>
                <a:cs typeface="Calibri"/>
              </a:rPr>
              <a:t>.</a:t>
            </a:r>
          </a:p>
          <a:p>
            <a:endParaRPr lang="en-US" sz="2400" b="1" dirty="0">
              <a:solidFill>
                <a:schemeClr val="tx2"/>
              </a:solidFill>
              <a:effectLst/>
              <a:latin typeface="Calibri"/>
              <a:ea typeface="Calibri"/>
              <a:cs typeface="Calibri"/>
            </a:endParaRPr>
          </a:p>
          <a:p>
            <a:r>
              <a:rPr lang="en-US" sz="2400" b="1" dirty="0">
                <a:solidFill>
                  <a:schemeClr val="tx2"/>
                </a:solidFill>
                <a:latin typeface="Calibri"/>
                <a:ea typeface="Calibri"/>
                <a:cs typeface="Calibri"/>
              </a:rPr>
              <a:t>12.4 </a:t>
            </a:r>
            <a:r>
              <a:rPr lang="en-US" sz="2400" b="1" dirty="0" err="1">
                <a:solidFill>
                  <a:schemeClr val="tx2"/>
                </a:solidFill>
                <a:latin typeface="Calibri"/>
                <a:ea typeface="Calibri"/>
                <a:cs typeface="Calibri"/>
              </a:rPr>
              <a:t>Aktivitetsplikten</a:t>
            </a:r>
            <a:endParaRPr lang="en-US" sz="2400" b="1" dirty="0">
              <a:solidFill>
                <a:schemeClr val="tx2"/>
              </a:solidFill>
              <a:effectLst/>
              <a:latin typeface="Calibri"/>
              <a:ea typeface="Calibri"/>
              <a:cs typeface="Calibri"/>
            </a:endParaRPr>
          </a:p>
          <a:p>
            <a:pPr marL="0" indent="0">
              <a:buNone/>
            </a:pPr>
            <a:endParaRPr lang="en-US" sz="2400" i="1" dirty="0">
              <a:solidFill>
                <a:schemeClr val="tx2"/>
              </a:solidFill>
              <a:latin typeface="Calibri"/>
              <a:ea typeface="Calibri"/>
              <a:cs typeface="Calibri"/>
            </a:endParaRPr>
          </a:p>
          <a:p>
            <a:endParaRPr lang="en-US" sz="2400" i="1" dirty="0">
              <a:solidFill>
                <a:schemeClr val="tx2"/>
              </a:solidFill>
              <a:latin typeface="Calibri"/>
              <a:ea typeface="Calibri"/>
              <a:cs typeface="Calibri"/>
            </a:endParaRPr>
          </a:p>
          <a:p>
            <a:endParaRPr lang="en-US" sz="2400" i="1" dirty="0">
              <a:solidFill>
                <a:schemeClr val="tx2"/>
              </a:solidFill>
              <a:latin typeface="Calibri"/>
              <a:ea typeface="Calibri"/>
              <a:cs typeface="Calibri"/>
            </a:endParaRPr>
          </a:p>
          <a:p>
            <a:pPr fontAlgn="base"/>
            <a:endParaRPr lang="en-US" sz="800" dirty="0">
              <a:solidFill>
                <a:schemeClr val="tx2"/>
              </a:solidFill>
              <a:latin typeface="Calibri"/>
              <a:ea typeface="Calibri"/>
              <a:cs typeface="Calibri"/>
            </a:endParaRPr>
          </a:p>
          <a:p>
            <a:endParaRPr lang="no-NO" sz="800" dirty="0">
              <a:solidFill>
                <a:schemeClr val="tx2"/>
              </a:solidFill>
              <a:latin typeface="Calibri"/>
              <a:ea typeface="Calibri"/>
              <a:cs typeface="Calibri"/>
            </a:endParaRPr>
          </a:p>
        </p:txBody>
      </p:sp>
      <p:grpSp>
        <p:nvGrpSpPr>
          <p:cNvPr id="31" name="Group 30">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2" name="Freeform: Shape 31">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5" name="Freeform: Shape 34">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7454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52F152F-582B-C8E5-B665-8794BECDFA13}"/>
              </a:ext>
            </a:extLst>
          </p:cNvPr>
          <p:cNvSpPr/>
          <p:nvPr/>
        </p:nvSpPr>
        <p:spPr>
          <a:xfrm>
            <a:off x="0" y="0"/>
            <a:ext cx="5419048" cy="6858000"/>
          </a:xfrm>
          <a:prstGeom prst="rect">
            <a:avLst/>
          </a:prstGeom>
          <a:solidFill>
            <a:srgbClr val="F2E8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E75035B5-BF22-C2EB-EF20-B8E484EBFE24}"/>
              </a:ext>
            </a:extLst>
          </p:cNvPr>
          <p:cNvSpPr>
            <a:spLocks noGrp="1"/>
          </p:cNvSpPr>
          <p:nvPr>
            <p:ph sz="half" idx="2"/>
          </p:nvPr>
        </p:nvSpPr>
        <p:spPr/>
        <p:txBody>
          <a:bodyPr vert="horz" lIns="90000" tIns="45720" rIns="91440" bIns="45720" rtlCol="0" anchor="t">
            <a:normAutofit/>
          </a:bodyPr>
          <a:lstStyle/>
          <a:p>
            <a:pPr marL="0" indent="0">
              <a:buNone/>
            </a:pPr>
            <a:endParaRPr lang="nb-NO">
              <a:cs typeface="Roboto"/>
            </a:endParaRPr>
          </a:p>
          <a:p>
            <a:endParaRPr lang="nb-NO">
              <a:cs typeface="Roboto"/>
            </a:endParaRPr>
          </a:p>
          <a:p>
            <a:endParaRPr lang="nb-NO"/>
          </a:p>
        </p:txBody>
      </p:sp>
      <p:graphicFrame>
        <p:nvGraphicFramePr>
          <p:cNvPr id="6" name="Plassholder for innhold 3">
            <a:extLst>
              <a:ext uri="{FF2B5EF4-FFF2-40B4-BE49-F238E27FC236}">
                <a16:creationId xmlns:a16="http://schemas.microsoft.com/office/drawing/2014/main" id="{FE99B933-C20A-8345-597E-746557287ED4}"/>
              </a:ext>
            </a:extLst>
          </p:cNvPr>
          <p:cNvGraphicFramePr>
            <a:graphicFrameLocks noGrp="1"/>
          </p:cNvGraphicFramePr>
          <p:nvPr>
            <p:ph type="pic" sz="quarter" idx="14"/>
          </p:nvPr>
        </p:nvGraphicFramePr>
        <p:xfrm>
          <a:off x="5846996" y="1195332"/>
          <a:ext cx="5715000" cy="5117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tel 17">
            <a:extLst>
              <a:ext uri="{FF2B5EF4-FFF2-40B4-BE49-F238E27FC236}">
                <a16:creationId xmlns:a16="http://schemas.microsoft.com/office/drawing/2014/main" id="{D6204C04-D9BB-7F4D-999A-825CA2A161D7}"/>
              </a:ext>
            </a:extLst>
          </p:cNvPr>
          <p:cNvSpPr>
            <a:spLocks noGrp="1"/>
          </p:cNvSpPr>
          <p:nvPr>
            <p:ph type="title"/>
          </p:nvPr>
        </p:nvSpPr>
        <p:spPr>
          <a:xfrm>
            <a:off x="739140" y="1864067"/>
            <a:ext cx="3688516" cy="647202"/>
          </a:xfrm>
        </p:spPr>
        <p:txBody>
          <a:bodyPr>
            <a:normAutofit/>
          </a:bodyPr>
          <a:lstStyle/>
          <a:p>
            <a:r>
              <a:rPr lang="nb-NO" sz="4000" b="1"/>
              <a:t>Aktivitetsplikten</a:t>
            </a:r>
          </a:p>
        </p:txBody>
      </p:sp>
      <p:sp>
        <p:nvSpPr>
          <p:cNvPr id="2" name="TekstSylinder 1">
            <a:extLst>
              <a:ext uri="{FF2B5EF4-FFF2-40B4-BE49-F238E27FC236}">
                <a16:creationId xmlns:a16="http://schemas.microsoft.com/office/drawing/2014/main" id="{5370F2C3-425B-FEE0-FCD2-8618E2A6FAD9}"/>
              </a:ext>
            </a:extLst>
          </p:cNvPr>
          <p:cNvSpPr txBox="1"/>
          <p:nvPr/>
        </p:nvSpPr>
        <p:spPr>
          <a:xfrm>
            <a:off x="739140" y="2722078"/>
            <a:ext cx="386334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4E9F75"/>
              </a:buClr>
              <a:buSzTx/>
              <a:buFont typeface="Arial" panose="020B0604020202020204" pitchFamily="34" charset="0"/>
              <a:buChar char="•"/>
              <a:tabLst/>
              <a:defRPr/>
            </a:pPr>
            <a:r>
              <a:rPr kumimoji="0" lang="nb-NO" sz="24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Aktivitetsplikten inneholder fem handlingsplikter, og et krav til å dokumentere hva som blir gjort for å oppfylle aktivitetsplikten.</a:t>
            </a:r>
          </a:p>
        </p:txBody>
      </p:sp>
      <p:sp>
        <p:nvSpPr>
          <p:cNvPr id="5" name="TekstSylinder 4">
            <a:extLst>
              <a:ext uri="{FF2B5EF4-FFF2-40B4-BE49-F238E27FC236}">
                <a16:creationId xmlns:a16="http://schemas.microsoft.com/office/drawing/2014/main" id="{43133A9A-4F50-A469-FF83-AF0BF892748F}"/>
              </a:ext>
            </a:extLst>
          </p:cNvPr>
          <p:cNvSpPr txBox="1"/>
          <p:nvPr/>
        </p:nvSpPr>
        <p:spPr>
          <a:xfrm>
            <a:off x="6600148" y="6225493"/>
            <a:ext cx="4533900" cy="276999"/>
          </a:xfrm>
          <a:prstGeom prst="rect">
            <a:avLst/>
          </a:prstGeom>
          <a:noFill/>
        </p:spPr>
        <p:txBody>
          <a:bodyPr wrap="square" rtlCol="0">
            <a:spAutoFit/>
          </a:bodyPr>
          <a:lstStyle/>
          <a:p>
            <a:r>
              <a:rPr lang="nb-NO" sz="1200"/>
              <a:t>* Dokumentere hva som blir gjort for å oppfylle aktivitetsplikten</a:t>
            </a:r>
          </a:p>
        </p:txBody>
      </p:sp>
    </p:spTree>
    <p:extLst>
      <p:ext uri="{BB962C8B-B14F-4D97-AF65-F5344CB8AC3E}">
        <p14:creationId xmlns:p14="http://schemas.microsoft.com/office/powerpoint/2010/main" val="2703821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B2DD4-A729-5F17-6298-CBBC590370EA}"/>
              </a:ext>
            </a:extLst>
          </p:cNvPr>
          <p:cNvSpPr>
            <a:spLocks noGrp="1"/>
          </p:cNvSpPr>
          <p:nvPr>
            <p:ph type="title"/>
          </p:nvPr>
        </p:nvSpPr>
        <p:spPr>
          <a:xfrm>
            <a:off x="686834" y="1153572"/>
            <a:ext cx="3200400" cy="4461163"/>
          </a:xfrm>
        </p:spPr>
        <p:txBody>
          <a:bodyPr>
            <a:normAutofit/>
          </a:bodyPr>
          <a:lstStyle/>
          <a:p>
            <a:r>
              <a:rPr lang="en-US">
                <a:solidFill>
                  <a:srgbClr val="FFFFFF"/>
                </a:solidFill>
                <a:ea typeface="Calibri Light"/>
                <a:cs typeface="Calibri Light"/>
              </a:rPr>
              <a:t>Skolefravær</a:t>
            </a:r>
            <a:endParaRPr lang="en-US">
              <a:solidFill>
                <a:srgbClr val="FFFFFF"/>
              </a:solidFill>
            </a:endParaRP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113D78-88BE-DA0A-56BA-113F657A3CC6}"/>
              </a:ext>
            </a:extLst>
          </p:cNvPr>
          <p:cNvSpPr>
            <a:spLocks noGrp="1"/>
          </p:cNvSpPr>
          <p:nvPr>
            <p:ph idx="1"/>
          </p:nvPr>
        </p:nvSpPr>
        <p:spPr>
          <a:xfrm>
            <a:off x="4447308" y="591344"/>
            <a:ext cx="6906491" cy="5585619"/>
          </a:xfrm>
        </p:spPr>
        <p:txBody>
          <a:bodyPr anchor="ctr">
            <a:normAutofit/>
          </a:bodyPr>
          <a:lstStyle/>
          <a:p>
            <a:pPr marL="0" indent="0">
              <a:buNone/>
            </a:pPr>
            <a:r>
              <a:rPr lang="en-US" err="1"/>
              <a:t>Opplæringsloven</a:t>
            </a:r>
            <a:r>
              <a:rPr lang="en-US"/>
              <a:t> § 10.6:</a:t>
            </a:r>
          </a:p>
          <a:p>
            <a:pPr marL="0" indent="0">
              <a:buNone/>
            </a:pPr>
            <a:r>
              <a:rPr lang="nn-NO" i="1"/>
              <a:t>«Elevane skal vere aktivt med i opplæringa og følgje skolereglane. Kommunen og fylkeskommunen skal sørgje for at elevar med fråvær frå opplæringa blir følgde opp»</a:t>
            </a:r>
          </a:p>
          <a:p>
            <a:pPr marL="0" indent="0">
              <a:buNone/>
            </a:pPr>
            <a:endParaRPr lang="nn-NO" i="1"/>
          </a:p>
          <a:p>
            <a:pPr marL="0" indent="0">
              <a:buNone/>
            </a:pPr>
            <a:r>
              <a:rPr lang="nn-NO" i="1" err="1"/>
              <a:t>Permisjoner</a:t>
            </a:r>
            <a:r>
              <a:rPr lang="nn-NO" i="1"/>
              <a:t>:</a:t>
            </a:r>
          </a:p>
          <a:p>
            <a:pPr marL="0" indent="0">
              <a:buNone/>
            </a:pPr>
            <a:r>
              <a:rPr lang="nn-NO" i="1"/>
              <a:t>Skolen kan innvilge inntil 10 </a:t>
            </a:r>
            <a:r>
              <a:rPr lang="nn-NO" i="1" err="1"/>
              <a:t>dager</a:t>
            </a:r>
            <a:r>
              <a:rPr lang="nn-NO" i="1"/>
              <a:t> elevpermisjon pr skoleår</a:t>
            </a:r>
            <a:endParaRPr lang="en-US" i="1"/>
          </a:p>
        </p:txBody>
      </p:sp>
    </p:spTree>
    <p:extLst>
      <p:ext uri="{BB962C8B-B14F-4D97-AF65-F5344CB8AC3E}">
        <p14:creationId xmlns:p14="http://schemas.microsoft.com/office/powerpoint/2010/main" val="321454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59745-3DC0-7FD9-1DA3-342D15B24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96E13-182B-72DD-79A1-EAD5DE9BAD30}"/>
              </a:ext>
            </a:extLst>
          </p:cNvPr>
          <p:cNvSpPr>
            <a:spLocks noGrp="1"/>
          </p:cNvSpPr>
          <p:nvPr>
            <p:ph type="title"/>
          </p:nvPr>
        </p:nvSpPr>
        <p:spPr>
          <a:xfrm>
            <a:off x="572493" y="238539"/>
            <a:ext cx="11018520" cy="1434415"/>
          </a:xfrm>
        </p:spPr>
        <p:txBody>
          <a:bodyPr anchor="b">
            <a:normAutofit/>
          </a:bodyPr>
          <a:lstStyle/>
          <a:p>
            <a:r>
              <a:rPr lang="nb-NO" sz="5400" b="1">
                <a:latin typeface="Aptos" panose="020B0004020202020204" pitchFamily="34" charset="0"/>
              </a:rPr>
              <a:t>Skoleregler for Wilds Minne</a:t>
            </a:r>
            <a:r>
              <a:rPr lang="nb-NO" sz="5400">
                <a:latin typeface="Aptos" panose="020B0004020202020204" pitchFamily="34" charset="0"/>
              </a:rPr>
              <a:t> </a:t>
            </a:r>
            <a:endParaRPr lang="en-US" sz="5400"/>
          </a:p>
        </p:txBody>
      </p:sp>
      <p:sp>
        <p:nvSpPr>
          <p:cNvPr id="3" name="Content Placeholder 2">
            <a:extLst>
              <a:ext uri="{FF2B5EF4-FFF2-40B4-BE49-F238E27FC236}">
                <a16:creationId xmlns:a16="http://schemas.microsoft.com/office/drawing/2014/main" id="{C8E31518-1357-9286-F27D-6C8B0F16681D}"/>
              </a:ext>
            </a:extLst>
          </p:cNvPr>
          <p:cNvSpPr>
            <a:spLocks noGrp="1"/>
          </p:cNvSpPr>
          <p:nvPr>
            <p:ph idx="1"/>
          </p:nvPr>
        </p:nvSpPr>
        <p:spPr>
          <a:xfrm>
            <a:off x="572493" y="2071316"/>
            <a:ext cx="6713552" cy="4119172"/>
          </a:xfrm>
        </p:spPr>
        <p:txBody>
          <a:bodyPr anchor="t">
            <a:normAutofit/>
          </a:bodyPr>
          <a:lstStyle/>
          <a:p>
            <a:pPr fontAlgn="base"/>
            <a:r>
              <a:rPr lang="nb-NO" sz="2200" b="1">
                <a:latin typeface="Aptos" panose="020B0004020202020204" pitchFamily="34" charset="0"/>
              </a:rPr>
              <a:t>På Wilds Minne: </a:t>
            </a:r>
            <a:endParaRPr lang="nb-NO" sz="2200" b="1">
              <a:latin typeface="Segoe UI" panose="020B0502040204020203" pitchFamily="34" charset="0"/>
            </a:endParaRPr>
          </a:p>
          <a:p>
            <a:pPr fontAlgn="base"/>
            <a:r>
              <a:rPr lang="nb-NO" sz="2200">
                <a:latin typeface="Aptos" panose="020B0004020202020204" pitchFamily="34" charset="0"/>
              </a:rPr>
              <a:t>er vi vennlige med hverandre </a:t>
            </a:r>
          </a:p>
          <a:p>
            <a:pPr fontAlgn="base"/>
            <a:r>
              <a:rPr lang="nb-NO" sz="2200">
                <a:latin typeface="Aptos" panose="020B0004020202020204" pitchFamily="34" charset="0"/>
              </a:rPr>
              <a:t>gir vi hverandre arbeidsro </a:t>
            </a:r>
          </a:p>
          <a:p>
            <a:pPr fontAlgn="base"/>
            <a:r>
              <a:rPr lang="nb-NO" sz="2200">
                <a:latin typeface="Aptos" panose="020B0004020202020204" pitchFamily="34" charset="0"/>
              </a:rPr>
              <a:t>holder vi det ryddig og tar vare på skolen vår </a:t>
            </a:r>
          </a:p>
          <a:p>
            <a:pPr fontAlgn="base"/>
            <a:r>
              <a:rPr lang="nb-NO" sz="2200">
                <a:latin typeface="Aptos" panose="020B0004020202020204" pitchFamily="34" charset="0"/>
              </a:rPr>
              <a:t>lar vi alle være med </a:t>
            </a:r>
          </a:p>
          <a:p>
            <a:pPr fontAlgn="base"/>
            <a:r>
              <a:rPr lang="nb-NO" sz="2200">
                <a:latin typeface="Aptos" panose="020B0004020202020204" pitchFamily="34" charset="0"/>
              </a:rPr>
              <a:t>følger vi de voksnes beskjeder </a:t>
            </a:r>
          </a:p>
          <a:p>
            <a:pPr fontAlgn="base"/>
            <a:endParaRPr lang="nb-NO" sz="2200">
              <a:latin typeface="Aptos" panose="020B0004020202020204" pitchFamily="34" charset="0"/>
            </a:endParaRPr>
          </a:p>
          <a:p>
            <a:pPr fontAlgn="base"/>
            <a:r>
              <a:rPr lang="nb-NO" sz="2200">
                <a:latin typeface="Aptos" panose="020B0004020202020204" pitchFamily="34" charset="0"/>
              </a:rPr>
              <a:t>Klassene lager tipsplakater hvert år</a:t>
            </a:r>
            <a:endParaRPr lang="nb-NO" sz="2200">
              <a:latin typeface="Segoe UI" panose="020B0502040204020203" pitchFamily="34" charset="0"/>
            </a:endParaRPr>
          </a:p>
          <a:p>
            <a:endParaRPr lang="en-US" sz="2200"/>
          </a:p>
        </p:txBody>
      </p:sp>
      <p:pic>
        <p:nvPicPr>
          <p:cNvPr id="5" name="Bilde 4">
            <a:extLst>
              <a:ext uri="{FF2B5EF4-FFF2-40B4-BE49-F238E27FC236}">
                <a16:creationId xmlns:a16="http://schemas.microsoft.com/office/drawing/2014/main" id="{68C5B216-9D0C-1792-61B1-F0A1CDF5DEDB}"/>
              </a:ext>
            </a:extLst>
          </p:cNvPr>
          <p:cNvPicPr>
            <a:picLocks noChangeAspect="1"/>
          </p:cNvPicPr>
          <p:nvPr/>
        </p:nvPicPr>
        <p:blipFill>
          <a:blip r:embed="rId3"/>
          <a:srcRect l="2141" r="28591"/>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86450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EB6C6308-757C-5FEB-4AB0-7289D944BC70}"/>
              </a:ext>
            </a:extLst>
          </p:cNvPr>
          <p:cNvSpPr>
            <a:spLocks noGrp="1"/>
          </p:cNvSpPr>
          <p:nvPr>
            <p:ph type="title"/>
          </p:nvPr>
        </p:nvSpPr>
        <p:spPr/>
        <p:txBody>
          <a:bodyPr/>
          <a:lstStyle/>
          <a:p>
            <a:r>
              <a:rPr lang="nb-NO"/>
              <a:t>Nye skoleregler</a:t>
            </a:r>
            <a:endParaRPr lang="no-NO"/>
          </a:p>
        </p:txBody>
      </p:sp>
      <p:sp>
        <p:nvSpPr>
          <p:cNvPr id="7" name="Plassholder for innhold 6">
            <a:extLst>
              <a:ext uri="{FF2B5EF4-FFF2-40B4-BE49-F238E27FC236}">
                <a16:creationId xmlns:a16="http://schemas.microsoft.com/office/drawing/2014/main" id="{12F31737-B6DF-56A2-8539-D12263964390}"/>
              </a:ext>
            </a:extLst>
          </p:cNvPr>
          <p:cNvSpPr>
            <a:spLocks noGrp="1"/>
          </p:cNvSpPr>
          <p:nvPr>
            <p:ph idx="1"/>
          </p:nvPr>
        </p:nvSpPr>
        <p:spPr/>
        <p:txBody>
          <a:bodyPr>
            <a:normAutofit/>
          </a:bodyPr>
          <a:lstStyle/>
          <a:p>
            <a:r>
              <a:rPr lang="nb-NO" b="0" i="0">
                <a:solidFill>
                  <a:srgbClr val="4B4A4A"/>
                </a:solidFill>
                <a:effectLst/>
                <a:latin typeface="Lato" panose="020F0502020204030203" pitchFamily="34" charset="0"/>
              </a:rPr>
              <a:t>Det er vedtatt nye skoleregler for Kristiansand-skolen som gjelder fra skolestart i år. </a:t>
            </a:r>
          </a:p>
          <a:p>
            <a:r>
              <a:rPr lang="nb-NO" b="0" i="0">
                <a:solidFill>
                  <a:srgbClr val="4B4A4A"/>
                </a:solidFill>
                <a:effectLst/>
                <a:latin typeface="Lato" panose="020F0502020204030203" pitchFamily="34" charset="0"/>
              </a:rPr>
              <a:t>Mobilreglene er skjerpet inn i denne forskriften. </a:t>
            </a:r>
          </a:p>
          <a:p>
            <a:r>
              <a:rPr lang="nb-NO">
                <a:solidFill>
                  <a:srgbClr val="4B4A4A"/>
                </a:solidFill>
                <a:latin typeface="Lato" panose="020F0502020204030203" pitchFamily="34" charset="0"/>
              </a:rPr>
              <a:t>R</a:t>
            </a:r>
            <a:r>
              <a:rPr lang="nb-NO" b="0" i="0">
                <a:solidFill>
                  <a:srgbClr val="4B4A4A"/>
                </a:solidFill>
                <a:effectLst/>
                <a:latin typeface="Lato" panose="020F0502020204030203" pitchFamily="34" charset="0"/>
              </a:rPr>
              <a:t>eglene gjelder for skole og </a:t>
            </a:r>
            <a:r>
              <a:rPr lang="nb-NO" b="0" i="0" err="1">
                <a:solidFill>
                  <a:srgbClr val="4B4A4A"/>
                </a:solidFill>
                <a:effectLst/>
                <a:latin typeface="Lato" panose="020F0502020204030203" pitchFamily="34" charset="0"/>
              </a:rPr>
              <a:t>sfo</a:t>
            </a:r>
            <a:r>
              <a:rPr lang="nb-NO" b="0" i="0">
                <a:solidFill>
                  <a:srgbClr val="4B4A4A"/>
                </a:solidFill>
                <a:effectLst/>
                <a:latin typeface="Lato" panose="020F0502020204030203" pitchFamily="34" charset="0"/>
              </a:rPr>
              <a:t>: </a:t>
            </a:r>
            <a:r>
              <a:rPr lang="nb-NO" i="1">
                <a:solidFill>
                  <a:srgbClr val="4B4A4A"/>
                </a:solidFill>
                <a:latin typeface="Lato" panose="020F0502020204030203" pitchFamily="34" charset="0"/>
              </a:rPr>
              <a:t>Mobiltelefon, smartklokker og lignende digitale enheter skal ikke benyttes i skoletiden. Skolen kan gjøre unntak fra dette dersom det foreligger særlige sosiale, helsemessige, pedagogiske eller sikkerhetsmessige hensyn. Mobiltelefon, smartklokker og lignende digitale enheter skal enten ikke tas med til skolen eller innleveres av den enkelte elev ved skoledagens start for oppbevaring på et dertil egnet sted. </a:t>
            </a:r>
          </a:p>
        </p:txBody>
      </p:sp>
    </p:spTree>
    <p:extLst>
      <p:ext uri="{BB962C8B-B14F-4D97-AF65-F5344CB8AC3E}">
        <p14:creationId xmlns:p14="http://schemas.microsoft.com/office/powerpoint/2010/main" val="198410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E9EDFF-051D-45C3-6F60-AC27AFF07106}"/>
              </a:ext>
            </a:extLst>
          </p:cNvPr>
          <p:cNvSpPr>
            <a:spLocks noGrp="1"/>
          </p:cNvSpPr>
          <p:nvPr>
            <p:ph type="title"/>
          </p:nvPr>
        </p:nvSpPr>
        <p:spPr>
          <a:xfrm>
            <a:off x="758952" y="785366"/>
            <a:ext cx="4069055" cy="2072853"/>
          </a:xfrm>
        </p:spPr>
        <p:txBody>
          <a:bodyPr anchor="t">
            <a:normAutofit/>
          </a:bodyPr>
          <a:lstStyle/>
          <a:p>
            <a:r>
              <a:rPr lang="nb-NO" sz="4000"/>
              <a:t>Wilds Minne er LU-skole</a:t>
            </a:r>
            <a:endParaRPr lang="no-NO" sz="4000"/>
          </a:p>
        </p:txBody>
      </p:sp>
      <p:pic>
        <p:nvPicPr>
          <p:cNvPr id="4" name="Bilde 3">
            <a:extLst>
              <a:ext uri="{FF2B5EF4-FFF2-40B4-BE49-F238E27FC236}">
                <a16:creationId xmlns:a16="http://schemas.microsoft.com/office/drawing/2014/main" id="{8D1CC8E5-66F4-102E-436F-66BA28CB3911}"/>
              </a:ext>
            </a:extLst>
          </p:cNvPr>
          <p:cNvPicPr>
            <a:picLocks noChangeAspect="1"/>
          </p:cNvPicPr>
          <p:nvPr/>
        </p:nvPicPr>
        <p:blipFill>
          <a:blip r:embed="rId3"/>
          <a:stretch>
            <a:fillRect/>
          </a:stretch>
        </p:blipFill>
        <p:spPr>
          <a:xfrm>
            <a:off x="1366764" y="3429000"/>
            <a:ext cx="2666998" cy="2666998"/>
          </a:xfrm>
          <a:prstGeom prst="rect">
            <a:avLst/>
          </a:prstGeom>
        </p:spPr>
      </p:pic>
      <p:sp>
        <p:nvSpPr>
          <p:cNvPr id="3" name="Plassholder for innhold 2">
            <a:extLst>
              <a:ext uri="{FF2B5EF4-FFF2-40B4-BE49-F238E27FC236}">
                <a16:creationId xmlns:a16="http://schemas.microsoft.com/office/drawing/2014/main" id="{563249D9-435D-34D7-8187-A79AB3D27FF5}"/>
              </a:ext>
            </a:extLst>
          </p:cNvPr>
          <p:cNvSpPr>
            <a:spLocks noGrp="1"/>
          </p:cNvSpPr>
          <p:nvPr>
            <p:ph idx="1"/>
          </p:nvPr>
        </p:nvSpPr>
        <p:spPr>
          <a:xfrm>
            <a:off x="6096000" y="785366"/>
            <a:ext cx="5257797" cy="5310632"/>
          </a:xfrm>
        </p:spPr>
        <p:txBody>
          <a:bodyPr anchor="ctr">
            <a:normAutofit/>
          </a:bodyPr>
          <a:lstStyle/>
          <a:p>
            <a:pPr fontAlgn="base"/>
            <a:r>
              <a:rPr lang="nb-NO" sz="1700"/>
              <a:t>Lærerutdanningsskole</a:t>
            </a:r>
          </a:p>
          <a:p>
            <a:pPr fontAlgn="base"/>
            <a:r>
              <a:rPr lang="nb-NO" sz="1700"/>
              <a:t>Praksis (4. år)</a:t>
            </a:r>
            <a:endParaRPr lang="en-US" sz="1700"/>
          </a:p>
          <a:p>
            <a:pPr marL="0" indent="0" fontAlgn="base">
              <a:buNone/>
            </a:pPr>
            <a:endParaRPr lang="en-US" sz="1700"/>
          </a:p>
          <a:p>
            <a:pPr fontAlgn="base"/>
            <a:r>
              <a:rPr lang="en-US" sz="1700" err="1"/>
              <a:t>Studenter</a:t>
            </a:r>
            <a:r>
              <a:rPr lang="en-US" sz="1700"/>
              <a:t> i alle </a:t>
            </a:r>
            <a:r>
              <a:rPr lang="en-US" sz="1700" err="1"/>
              <a:t>klasser</a:t>
            </a:r>
            <a:r>
              <a:rPr lang="en-US" sz="1700"/>
              <a:t>, </a:t>
            </a:r>
            <a:r>
              <a:rPr lang="en-US" sz="1700" err="1"/>
              <a:t>som</a:t>
            </a:r>
            <a:r>
              <a:rPr lang="en-US" sz="1700"/>
              <a:t> </a:t>
            </a:r>
            <a:r>
              <a:rPr lang="en-US" sz="1700" err="1"/>
              <a:t>vil</a:t>
            </a:r>
            <a:r>
              <a:rPr lang="en-US" sz="1700"/>
              <a:t> </a:t>
            </a:r>
            <a:r>
              <a:rPr lang="en-US" sz="1700" err="1"/>
              <a:t>bli</a:t>
            </a:r>
            <a:r>
              <a:rPr lang="en-US" sz="1700"/>
              <a:t> </a:t>
            </a:r>
            <a:r>
              <a:rPr lang="en-US" sz="1700" err="1"/>
              <a:t>veiledet</a:t>
            </a:r>
            <a:r>
              <a:rPr lang="en-US" sz="1700"/>
              <a:t> av alle </a:t>
            </a:r>
            <a:r>
              <a:rPr lang="en-US" sz="1700" err="1"/>
              <a:t>pedagogene</a:t>
            </a:r>
            <a:r>
              <a:rPr lang="en-US" sz="1700"/>
              <a:t> </a:t>
            </a:r>
            <a:r>
              <a:rPr lang="en-US" sz="1700" err="1"/>
              <a:t>ved</a:t>
            </a:r>
            <a:r>
              <a:rPr lang="en-US" sz="1700"/>
              <a:t> </a:t>
            </a:r>
            <a:r>
              <a:rPr lang="en-US" sz="1700" err="1"/>
              <a:t>skolen</a:t>
            </a:r>
            <a:r>
              <a:rPr lang="en-US" sz="1700"/>
              <a:t>.​</a:t>
            </a:r>
          </a:p>
          <a:p>
            <a:pPr marL="0" indent="0" fontAlgn="base">
              <a:buNone/>
            </a:pPr>
            <a:endParaRPr lang="en-US" sz="1700"/>
          </a:p>
          <a:p>
            <a:pPr fontAlgn="base"/>
            <a:r>
              <a:rPr lang="en-US" sz="1700" err="1"/>
              <a:t>Praksisperioder</a:t>
            </a:r>
            <a:r>
              <a:rPr lang="en-US" sz="1700"/>
              <a:t>:​</a:t>
            </a:r>
          </a:p>
          <a:p>
            <a:pPr fontAlgn="base"/>
            <a:r>
              <a:rPr lang="en-US" sz="1700"/>
              <a:t>Uke 44​</a:t>
            </a:r>
          </a:p>
          <a:p>
            <a:pPr fontAlgn="base"/>
            <a:r>
              <a:rPr lang="en-US" sz="1700"/>
              <a:t>Uke 9 – 13</a:t>
            </a:r>
          </a:p>
          <a:p>
            <a:pPr fontAlgn="base"/>
            <a:r>
              <a:rPr lang="en-US" sz="1700"/>
              <a:t>Uke 12 er </a:t>
            </a:r>
            <a:r>
              <a:rPr lang="en-US" sz="1700" err="1"/>
              <a:t>veiledet</a:t>
            </a:r>
            <a:r>
              <a:rPr lang="en-US" sz="1700"/>
              <a:t> </a:t>
            </a:r>
            <a:r>
              <a:rPr lang="en-US" sz="1700" err="1"/>
              <a:t>selvstendig</a:t>
            </a:r>
            <a:r>
              <a:rPr lang="en-US" sz="1700"/>
              <a:t> uke​.</a:t>
            </a:r>
          </a:p>
          <a:p>
            <a:pPr marL="0" indent="0" fontAlgn="base">
              <a:buNone/>
            </a:pPr>
            <a:endParaRPr lang="en-US" sz="1700"/>
          </a:p>
          <a:p>
            <a:pPr marL="0" indent="0" fontAlgn="base">
              <a:buNone/>
            </a:pPr>
            <a:r>
              <a:rPr lang="en-US" sz="1700" u="sng" err="1"/>
              <a:t>Fordeler</a:t>
            </a:r>
            <a:r>
              <a:rPr lang="en-US" sz="1700" u="sng"/>
              <a:t>:</a:t>
            </a:r>
          </a:p>
          <a:p>
            <a:pPr fontAlgn="base"/>
            <a:r>
              <a:rPr lang="en-US" sz="1700" err="1"/>
              <a:t>Kompetanseheving</a:t>
            </a:r>
            <a:r>
              <a:rPr lang="en-US" sz="1700"/>
              <a:t>  i </a:t>
            </a:r>
            <a:r>
              <a:rPr lang="en-US" sz="1700" err="1"/>
              <a:t>personalet</a:t>
            </a:r>
            <a:r>
              <a:rPr lang="en-US" sz="1700"/>
              <a:t>.​</a:t>
            </a:r>
          </a:p>
          <a:p>
            <a:pPr fontAlgn="base"/>
            <a:r>
              <a:rPr lang="en-US" sz="1700" err="1"/>
              <a:t>Samarbeid</a:t>
            </a:r>
            <a:r>
              <a:rPr lang="en-US" sz="1700"/>
              <a:t> om </a:t>
            </a:r>
            <a:r>
              <a:rPr lang="en-US" sz="1700" err="1"/>
              <a:t>forskning</a:t>
            </a:r>
            <a:r>
              <a:rPr lang="en-US" sz="1700"/>
              <a:t> og </a:t>
            </a:r>
            <a:r>
              <a:rPr lang="en-US" sz="1700" err="1"/>
              <a:t>utvikling</a:t>
            </a:r>
            <a:r>
              <a:rPr lang="en-US" sz="1700"/>
              <a:t>.​</a:t>
            </a:r>
          </a:p>
          <a:p>
            <a:pPr fontAlgn="base"/>
            <a:r>
              <a:rPr lang="en-US" sz="1700"/>
              <a:t>Tett </a:t>
            </a:r>
            <a:r>
              <a:rPr lang="en-US" sz="1700" err="1"/>
              <a:t>samarbeid</a:t>
            </a:r>
            <a:r>
              <a:rPr lang="en-US" sz="1700"/>
              <a:t> med </a:t>
            </a:r>
            <a:r>
              <a:rPr lang="en-US" sz="1700" err="1"/>
              <a:t>fagmiljøet</a:t>
            </a:r>
            <a:r>
              <a:rPr lang="en-US" sz="1700"/>
              <a:t> </a:t>
            </a:r>
            <a:r>
              <a:rPr lang="en-US" sz="1700" err="1"/>
              <a:t>på</a:t>
            </a:r>
            <a:r>
              <a:rPr lang="en-US" sz="1700"/>
              <a:t> </a:t>
            </a:r>
            <a:r>
              <a:rPr lang="en-US" sz="1700" err="1"/>
              <a:t>UiA</a:t>
            </a:r>
            <a:r>
              <a:rPr lang="en-US" sz="1700"/>
              <a:t>. </a:t>
            </a:r>
          </a:p>
          <a:p>
            <a:endParaRPr lang="no-NO" sz="1700"/>
          </a:p>
        </p:txBody>
      </p:sp>
    </p:spTree>
    <p:extLst>
      <p:ext uri="{BB962C8B-B14F-4D97-AF65-F5344CB8AC3E}">
        <p14:creationId xmlns:p14="http://schemas.microsoft.com/office/powerpoint/2010/main" val="2480453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D7B2ACE99F4E646AC2525BF04C2665D" ma:contentTypeVersion="6" ma:contentTypeDescription="Opprett et nytt dokument." ma:contentTypeScope="" ma:versionID="073a648d2c7ff7bb20e6445cc22388c6">
  <xsd:schema xmlns:xsd="http://www.w3.org/2001/XMLSchema" xmlns:xs="http://www.w3.org/2001/XMLSchema" xmlns:p="http://schemas.microsoft.com/office/2006/metadata/properties" xmlns:ns2="95da8a6b-d33b-4937-9f96-afc0f6beead8" xmlns:ns3="2f012791-fdc9-41e9-bfc6-8810522d47ee" targetNamespace="http://schemas.microsoft.com/office/2006/metadata/properties" ma:root="true" ma:fieldsID="ddfcc8d4788d46d62ea2797aed0a944a" ns2:_="" ns3:_="">
    <xsd:import namespace="95da8a6b-d33b-4937-9f96-afc0f6beead8"/>
    <xsd:import namespace="2f012791-fdc9-41e9-bfc6-8810522d47e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da8a6b-d33b-4937-9f96-afc0f6beea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012791-fdc9-41e9-bfc6-8810522d47ee"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6623B6-A5E1-44BF-8D1A-8026AE220738}">
  <ds:schemaRefs>
    <ds:schemaRef ds:uri="http://schemas.microsoft.com/sharepoint/v3/contenttype/forms"/>
  </ds:schemaRefs>
</ds:datastoreItem>
</file>

<file path=customXml/itemProps2.xml><?xml version="1.0" encoding="utf-8"?>
<ds:datastoreItem xmlns:ds="http://schemas.openxmlformats.org/officeDocument/2006/customXml" ds:itemID="{692CEF13-A244-447F-B656-DFBA8B053F35}">
  <ds:schemaRefs>
    <ds:schemaRef ds:uri="http://purl.org/dc/dcmitype/"/>
    <ds:schemaRef ds:uri="http://schemas.microsoft.com/office/infopath/2007/PartnerControls"/>
    <ds:schemaRef ds:uri="http://purl.org/dc/elements/1.1/"/>
    <ds:schemaRef ds:uri="http://schemas.microsoft.com/office/2006/metadata/properties"/>
    <ds:schemaRef ds:uri="95da8a6b-d33b-4937-9f96-afc0f6beead8"/>
    <ds:schemaRef ds:uri="http://schemas.microsoft.com/office/2006/documentManagement/types"/>
    <ds:schemaRef ds:uri="http://schemas.openxmlformats.org/package/2006/metadata/core-properties"/>
    <ds:schemaRef ds:uri="2f012791-fdc9-41e9-bfc6-8810522d47ee"/>
    <ds:schemaRef ds:uri="http://www.w3.org/XML/1998/namespace"/>
    <ds:schemaRef ds:uri="http://purl.org/dc/terms/"/>
  </ds:schemaRefs>
</ds:datastoreItem>
</file>

<file path=customXml/itemProps3.xml><?xml version="1.0" encoding="utf-8"?>
<ds:datastoreItem xmlns:ds="http://schemas.openxmlformats.org/officeDocument/2006/customXml" ds:itemID="{07F291D6-633D-4F6C-A9AB-E7D43C0450BE}">
  <ds:schemaRefs>
    <ds:schemaRef ds:uri="2f012791-fdc9-41e9-bfc6-8810522d47ee"/>
    <ds:schemaRef ds:uri="95da8a6b-d33b-4937-9f96-afc0f6beea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04c18ce-fe49-4383-8235-47f395f07474}" enabled="0" method="" siteId="{b04c18ce-fe49-4383-8235-47f395f07474}" removed="1"/>
</clbl:labelList>
</file>

<file path=docProps/app.xml><?xml version="1.0" encoding="utf-8"?>
<Properties xmlns="http://schemas.openxmlformats.org/officeDocument/2006/extended-properties" xmlns:vt="http://schemas.openxmlformats.org/officeDocument/2006/docPropsVTypes">
  <Template>office theme</Template>
  <TotalTime>5</TotalTime>
  <Words>1171</Words>
  <Application>Microsoft Office PowerPoint</Application>
  <PresentationFormat>Widescreen</PresentationFormat>
  <Paragraphs>206</Paragraphs>
  <Slides>34</Slides>
  <Notes>34</Notes>
  <HiddenSlides>0</HiddenSlides>
  <MMClips>0</MMClips>
  <ScaleCrop>false</ScaleCrop>
  <HeadingPairs>
    <vt:vector size="6" baseType="variant">
      <vt:variant>
        <vt:lpstr>Brukte skrifter</vt:lpstr>
      </vt:variant>
      <vt:variant>
        <vt:i4>8</vt:i4>
      </vt:variant>
      <vt:variant>
        <vt:lpstr>Tema</vt:lpstr>
      </vt:variant>
      <vt:variant>
        <vt:i4>2</vt:i4>
      </vt:variant>
      <vt:variant>
        <vt:lpstr>Lysbildetitler</vt:lpstr>
      </vt:variant>
      <vt:variant>
        <vt:i4>34</vt:i4>
      </vt:variant>
    </vt:vector>
  </HeadingPairs>
  <TitlesOfParts>
    <vt:vector size="44" baseType="lpstr">
      <vt:lpstr>Aptos</vt:lpstr>
      <vt:lpstr>Arial</vt:lpstr>
      <vt:lpstr>Avenir Next LT Pro</vt:lpstr>
      <vt:lpstr>Calibri</vt:lpstr>
      <vt:lpstr>Calibri Light</vt:lpstr>
      <vt:lpstr>Lato</vt:lpstr>
      <vt:lpstr>Roboto</vt:lpstr>
      <vt:lpstr>Segoe UI</vt:lpstr>
      <vt:lpstr>office theme</vt:lpstr>
      <vt:lpstr>Office-tema</vt:lpstr>
      <vt:lpstr>Foreldremøte for 5.-7. trinn</vt:lpstr>
      <vt:lpstr>«Trygg i et lærende fellesskap»</vt:lpstr>
      <vt:lpstr>Program</vt:lpstr>
      <vt:lpstr>Kapittel 12</vt:lpstr>
      <vt:lpstr>Aktivitetsplikten</vt:lpstr>
      <vt:lpstr>Skolefravær</vt:lpstr>
      <vt:lpstr>Skoleregler for Wilds Minne </vt:lpstr>
      <vt:lpstr>Nye skoleregler</vt:lpstr>
      <vt:lpstr>Wilds Minne er LU-skole</vt:lpstr>
      <vt:lpstr>Skolens støttesystemer</vt:lpstr>
      <vt:lpstr>Forebyggende tiltak 5-7.trinn</vt:lpstr>
      <vt:lpstr>PowerPoint-presentasjon</vt:lpstr>
      <vt:lpstr>Skolehelsetjenesten</vt:lpstr>
      <vt:lpstr>Engstelighet</vt:lpstr>
      <vt:lpstr>Hva er hensiktsmessig tilrettelegging?      </vt:lpstr>
      <vt:lpstr>De voksne som rollemodeller</vt:lpstr>
      <vt:lpstr>e-risk.no, Mini-Risk og  spinnvillefolelser.no</vt:lpstr>
      <vt:lpstr>Mini-Risk  </vt:lpstr>
      <vt:lpstr>Hjertesoneskole</vt:lpstr>
      <vt:lpstr>SamarbeidS skole-hjem</vt:lpstr>
      <vt:lpstr>FAU-representantens rolle</vt:lpstr>
      <vt:lpstr>Trinnkontaktens rolle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Ragnhild E. Andersen</cp:lastModifiedBy>
  <cp:revision>3</cp:revision>
  <cp:lastPrinted>2025-08-25T11:35:21Z</cp:lastPrinted>
  <dcterms:created xsi:type="dcterms:W3CDTF">2013-07-15T20:26:40Z</dcterms:created>
  <dcterms:modified xsi:type="dcterms:W3CDTF">2025-08-29T09:17:17Z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0x0101005D7B2ACE99F4E646AC2525BF04C2665D</vt:lpwstr>
  </property>
  <property fmtid="{D5CDD505-2E9C-101B-9397-08002B2CF9AE}" pid="3" name="MediaServiceImageTags">
    <vt:lpwstr/>
  </property>
</Properties>
</file>